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5"/>
  </p:sldMasterIdLst>
  <p:sldIdLst>
    <p:sldId id="256" r:id="rId6"/>
    <p:sldId id="259" r:id="rId7"/>
    <p:sldId id="260" r:id="rId8"/>
    <p:sldId id="258" r:id="rId9"/>
    <p:sldId id="261" r:id="rId10"/>
    <p:sldId id="263" r:id="rId11"/>
    <p:sldId id="264" r:id="rId12"/>
    <p:sldId id="262" r:id="rId13"/>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1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60"/>
  </p:normalViewPr>
  <p:slideViewPr>
    <p:cSldViewPr>
      <p:cViewPr varScale="1">
        <p:scale>
          <a:sx n="128" d="100"/>
          <a:sy n="128" d="100"/>
        </p:scale>
        <p:origin x="2696" y="176"/>
      </p:cViewPr>
      <p:guideLst>
        <p:guide orient="horz" pos="2115"/>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F18EE9-2177-ABE0-3567-090E793469D7}"/>
              </a:ext>
            </a:extLst>
          </p:cNvPr>
          <p:cNvSpPr>
            <a:spLocks noGrp="1"/>
          </p:cNvSpPr>
          <p:nvPr>
            <p:ph type="ctrTitle"/>
          </p:nvPr>
        </p:nvSpPr>
        <p:spPr>
          <a:xfrm>
            <a:off x="1143000" y="1122363"/>
            <a:ext cx="6858000" cy="2387600"/>
          </a:xfrm>
        </p:spPr>
        <p:txBody>
          <a:bodyPr anchor="b"/>
          <a:lstStyle>
            <a:lvl1pPr algn="ctr">
              <a:defRPr sz="6000"/>
            </a:lvl1pPr>
          </a:lstStyle>
          <a:p>
            <a:r>
              <a:rPr lang="es-MX"/>
              <a:t>Haz clic para modificar el estilo de título del patrón</a:t>
            </a:r>
          </a:p>
        </p:txBody>
      </p:sp>
      <p:sp>
        <p:nvSpPr>
          <p:cNvPr id="3" name="Subtítulo 2">
            <a:extLst>
              <a:ext uri="{FF2B5EF4-FFF2-40B4-BE49-F238E27FC236}">
                <a16:creationId xmlns:a16="http://schemas.microsoft.com/office/drawing/2014/main" id="{2216B362-0F43-3811-F9C3-C52EEF82565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p>
        </p:txBody>
      </p:sp>
      <p:sp>
        <p:nvSpPr>
          <p:cNvPr id="4" name="Marcador de fecha 3">
            <a:extLst>
              <a:ext uri="{FF2B5EF4-FFF2-40B4-BE49-F238E27FC236}">
                <a16:creationId xmlns:a16="http://schemas.microsoft.com/office/drawing/2014/main" id="{DF505CFE-9B69-53E0-0065-53FBE1805D8C}"/>
              </a:ext>
            </a:extLst>
          </p:cNvPr>
          <p:cNvSpPr>
            <a:spLocks noGrp="1"/>
          </p:cNvSpPr>
          <p:nvPr>
            <p:ph type="dt" sz="half" idx="10"/>
          </p:nvPr>
        </p:nvSpPr>
        <p:spPr/>
        <p:txBody>
          <a:bodyPr/>
          <a:lstStyle>
            <a:lvl1pPr>
              <a:defRPr/>
            </a:lvl1pPr>
          </a:lstStyle>
          <a:p>
            <a:endParaRPr lang="es-ES" altLang="es-MX"/>
          </a:p>
        </p:txBody>
      </p:sp>
      <p:sp>
        <p:nvSpPr>
          <p:cNvPr id="5" name="Marcador de pie de página 4">
            <a:extLst>
              <a:ext uri="{FF2B5EF4-FFF2-40B4-BE49-F238E27FC236}">
                <a16:creationId xmlns:a16="http://schemas.microsoft.com/office/drawing/2014/main" id="{6A3EEFED-746A-1B78-C3C9-7F3ACBC6329A}"/>
              </a:ext>
            </a:extLst>
          </p:cNvPr>
          <p:cNvSpPr>
            <a:spLocks noGrp="1"/>
          </p:cNvSpPr>
          <p:nvPr>
            <p:ph type="ftr" sz="quarter" idx="11"/>
          </p:nvPr>
        </p:nvSpPr>
        <p:spPr/>
        <p:txBody>
          <a:bodyPr/>
          <a:lstStyle>
            <a:lvl1pPr>
              <a:defRPr/>
            </a:lvl1pPr>
          </a:lstStyle>
          <a:p>
            <a:endParaRPr lang="es-ES" altLang="es-MX"/>
          </a:p>
        </p:txBody>
      </p:sp>
      <p:sp>
        <p:nvSpPr>
          <p:cNvPr id="6" name="Marcador de número de diapositiva 5">
            <a:extLst>
              <a:ext uri="{FF2B5EF4-FFF2-40B4-BE49-F238E27FC236}">
                <a16:creationId xmlns:a16="http://schemas.microsoft.com/office/drawing/2014/main" id="{2DD08F1C-E40E-4A18-3E60-1CA69A993008}"/>
              </a:ext>
            </a:extLst>
          </p:cNvPr>
          <p:cNvSpPr>
            <a:spLocks noGrp="1"/>
          </p:cNvSpPr>
          <p:nvPr>
            <p:ph type="sldNum" sz="quarter" idx="12"/>
          </p:nvPr>
        </p:nvSpPr>
        <p:spPr/>
        <p:txBody>
          <a:bodyPr/>
          <a:lstStyle>
            <a:lvl1pPr>
              <a:defRPr/>
            </a:lvl1pPr>
          </a:lstStyle>
          <a:p>
            <a:fld id="{4472726C-EA56-2147-BA3A-59DAA5009D14}" type="slidenum">
              <a:rPr lang="es-ES" altLang="es-MX"/>
              <a:pPr/>
              <a:t>‹Nº›</a:t>
            </a:fld>
            <a:endParaRPr lang="es-ES" altLang="es-MX"/>
          </a:p>
        </p:txBody>
      </p:sp>
    </p:spTree>
    <p:extLst>
      <p:ext uri="{BB962C8B-B14F-4D97-AF65-F5344CB8AC3E}">
        <p14:creationId xmlns:p14="http://schemas.microsoft.com/office/powerpoint/2010/main" val="92911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06495A-2812-F372-9789-F343FB273467}"/>
              </a:ext>
            </a:extLst>
          </p:cNvPr>
          <p:cNvSpPr>
            <a:spLocks noGrp="1"/>
          </p:cNvSpPr>
          <p:nvPr>
            <p:ph type="title"/>
          </p:nvPr>
        </p:nvSpPr>
        <p:spPr/>
        <p:txBody>
          <a:bodyPr/>
          <a:lstStyle/>
          <a:p>
            <a:r>
              <a:rPr lang="es-MX"/>
              <a:t>Haz clic para modificar el estilo de título del patrón</a:t>
            </a:r>
          </a:p>
        </p:txBody>
      </p:sp>
      <p:sp>
        <p:nvSpPr>
          <p:cNvPr id="3" name="Marcador de texto vertical 2">
            <a:extLst>
              <a:ext uri="{FF2B5EF4-FFF2-40B4-BE49-F238E27FC236}">
                <a16:creationId xmlns:a16="http://schemas.microsoft.com/office/drawing/2014/main" id="{89A568F4-A966-2C4E-9066-068D4D71E072}"/>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1B77BF75-AC12-F07A-1175-5B88581A5C36}"/>
              </a:ext>
            </a:extLst>
          </p:cNvPr>
          <p:cNvSpPr>
            <a:spLocks noGrp="1"/>
          </p:cNvSpPr>
          <p:nvPr>
            <p:ph type="dt" sz="half" idx="10"/>
          </p:nvPr>
        </p:nvSpPr>
        <p:spPr/>
        <p:txBody>
          <a:bodyPr/>
          <a:lstStyle>
            <a:lvl1pPr>
              <a:defRPr/>
            </a:lvl1pPr>
          </a:lstStyle>
          <a:p>
            <a:endParaRPr lang="es-ES" altLang="es-MX"/>
          </a:p>
        </p:txBody>
      </p:sp>
      <p:sp>
        <p:nvSpPr>
          <p:cNvPr id="5" name="Marcador de pie de página 4">
            <a:extLst>
              <a:ext uri="{FF2B5EF4-FFF2-40B4-BE49-F238E27FC236}">
                <a16:creationId xmlns:a16="http://schemas.microsoft.com/office/drawing/2014/main" id="{130FD181-08A7-AAB3-51E6-5A07441887E8}"/>
              </a:ext>
            </a:extLst>
          </p:cNvPr>
          <p:cNvSpPr>
            <a:spLocks noGrp="1"/>
          </p:cNvSpPr>
          <p:nvPr>
            <p:ph type="ftr" sz="quarter" idx="11"/>
          </p:nvPr>
        </p:nvSpPr>
        <p:spPr/>
        <p:txBody>
          <a:bodyPr/>
          <a:lstStyle>
            <a:lvl1pPr>
              <a:defRPr/>
            </a:lvl1pPr>
          </a:lstStyle>
          <a:p>
            <a:endParaRPr lang="es-ES" altLang="es-MX"/>
          </a:p>
        </p:txBody>
      </p:sp>
      <p:sp>
        <p:nvSpPr>
          <p:cNvPr id="6" name="Marcador de número de diapositiva 5">
            <a:extLst>
              <a:ext uri="{FF2B5EF4-FFF2-40B4-BE49-F238E27FC236}">
                <a16:creationId xmlns:a16="http://schemas.microsoft.com/office/drawing/2014/main" id="{E8BD7E63-27B8-FBC5-C1D8-AA16FD1BF123}"/>
              </a:ext>
            </a:extLst>
          </p:cNvPr>
          <p:cNvSpPr>
            <a:spLocks noGrp="1"/>
          </p:cNvSpPr>
          <p:nvPr>
            <p:ph type="sldNum" sz="quarter" idx="12"/>
          </p:nvPr>
        </p:nvSpPr>
        <p:spPr/>
        <p:txBody>
          <a:bodyPr/>
          <a:lstStyle>
            <a:lvl1pPr>
              <a:defRPr/>
            </a:lvl1pPr>
          </a:lstStyle>
          <a:p>
            <a:fld id="{F2889848-9BB6-D145-BF62-B88FB80EE0FD}" type="slidenum">
              <a:rPr lang="es-ES" altLang="es-MX"/>
              <a:pPr/>
              <a:t>‹Nº›</a:t>
            </a:fld>
            <a:endParaRPr lang="es-ES" altLang="es-MX"/>
          </a:p>
        </p:txBody>
      </p:sp>
    </p:spTree>
    <p:extLst>
      <p:ext uri="{BB962C8B-B14F-4D97-AF65-F5344CB8AC3E}">
        <p14:creationId xmlns:p14="http://schemas.microsoft.com/office/powerpoint/2010/main" val="137331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78C7F9B-7970-F2BC-054B-5CCC8DBCC573}"/>
              </a:ext>
            </a:extLst>
          </p:cNvPr>
          <p:cNvSpPr>
            <a:spLocks noGrp="1"/>
          </p:cNvSpPr>
          <p:nvPr>
            <p:ph type="title" orient="vert"/>
          </p:nvPr>
        </p:nvSpPr>
        <p:spPr>
          <a:xfrm>
            <a:off x="6515100" y="609600"/>
            <a:ext cx="1943100" cy="5486400"/>
          </a:xfrm>
        </p:spPr>
        <p:txBody>
          <a:bodyPr vert="eaVert"/>
          <a:lstStyle/>
          <a:p>
            <a:r>
              <a:rPr lang="es-MX"/>
              <a:t>Haz clic para modificar el estilo de título del patrón</a:t>
            </a:r>
          </a:p>
        </p:txBody>
      </p:sp>
      <p:sp>
        <p:nvSpPr>
          <p:cNvPr id="3" name="Marcador de texto vertical 2">
            <a:extLst>
              <a:ext uri="{FF2B5EF4-FFF2-40B4-BE49-F238E27FC236}">
                <a16:creationId xmlns:a16="http://schemas.microsoft.com/office/drawing/2014/main" id="{186C0D8B-E246-6FD6-D519-B178A6161BF0}"/>
              </a:ext>
            </a:extLst>
          </p:cNvPr>
          <p:cNvSpPr>
            <a:spLocks noGrp="1"/>
          </p:cNvSpPr>
          <p:nvPr>
            <p:ph type="body" orient="vert" idx="1"/>
          </p:nvPr>
        </p:nvSpPr>
        <p:spPr>
          <a:xfrm>
            <a:off x="685800" y="609600"/>
            <a:ext cx="5676900" cy="5486400"/>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9E159081-9C36-6314-2A11-7F8A40B4B519}"/>
              </a:ext>
            </a:extLst>
          </p:cNvPr>
          <p:cNvSpPr>
            <a:spLocks noGrp="1"/>
          </p:cNvSpPr>
          <p:nvPr>
            <p:ph type="dt" sz="half" idx="10"/>
          </p:nvPr>
        </p:nvSpPr>
        <p:spPr/>
        <p:txBody>
          <a:bodyPr/>
          <a:lstStyle>
            <a:lvl1pPr>
              <a:defRPr/>
            </a:lvl1pPr>
          </a:lstStyle>
          <a:p>
            <a:endParaRPr lang="es-ES" altLang="es-MX"/>
          </a:p>
        </p:txBody>
      </p:sp>
      <p:sp>
        <p:nvSpPr>
          <p:cNvPr id="5" name="Marcador de pie de página 4">
            <a:extLst>
              <a:ext uri="{FF2B5EF4-FFF2-40B4-BE49-F238E27FC236}">
                <a16:creationId xmlns:a16="http://schemas.microsoft.com/office/drawing/2014/main" id="{1BED6F34-DF4B-87FB-CA15-EF0CB4A7198A}"/>
              </a:ext>
            </a:extLst>
          </p:cNvPr>
          <p:cNvSpPr>
            <a:spLocks noGrp="1"/>
          </p:cNvSpPr>
          <p:nvPr>
            <p:ph type="ftr" sz="quarter" idx="11"/>
          </p:nvPr>
        </p:nvSpPr>
        <p:spPr/>
        <p:txBody>
          <a:bodyPr/>
          <a:lstStyle>
            <a:lvl1pPr>
              <a:defRPr/>
            </a:lvl1pPr>
          </a:lstStyle>
          <a:p>
            <a:endParaRPr lang="es-ES" altLang="es-MX"/>
          </a:p>
        </p:txBody>
      </p:sp>
      <p:sp>
        <p:nvSpPr>
          <p:cNvPr id="6" name="Marcador de número de diapositiva 5">
            <a:extLst>
              <a:ext uri="{FF2B5EF4-FFF2-40B4-BE49-F238E27FC236}">
                <a16:creationId xmlns:a16="http://schemas.microsoft.com/office/drawing/2014/main" id="{08DEA4DB-5EF2-DE98-CE96-600DA5AFAAA8}"/>
              </a:ext>
            </a:extLst>
          </p:cNvPr>
          <p:cNvSpPr>
            <a:spLocks noGrp="1"/>
          </p:cNvSpPr>
          <p:nvPr>
            <p:ph type="sldNum" sz="quarter" idx="12"/>
          </p:nvPr>
        </p:nvSpPr>
        <p:spPr/>
        <p:txBody>
          <a:bodyPr/>
          <a:lstStyle>
            <a:lvl1pPr>
              <a:defRPr/>
            </a:lvl1pPr>
          </a:lstStyle>
          <a:p>
            <a:fld id="{798A5A3D-25E6-8145-9AEA-8368E6E1D502}" type="slidenum">
              <a:rPr lang="es-ES" altLang="es-MX"/>
              <a:pPr/>
              <a:t>‹Nº›</a:t>
            </a:fld>
            <a:endParaRPr lang="es-ES" altLang="es-MX"/>
          </a:p>
        </p:txBody>
      </p:sp>
    </p:spTree>
    <p:extLst>
      <p:ext uri="{BB962C8B-B14F-4D97-AF65-F5344CB8AC3E}">
        <p14:creationId xmlns:p14="http://schemas.microsoft.com/office/powerpoint/2010/main" val="4188098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C63332-7FD5-C70D-05B6-C5E01C7AD558}"/>
              </a:ext>
            </a:extLst>
          </p:cNvPr>
          <p:cNvSpPr>
            <a:spLocks noGrp="1"/>
          </p:cNvSpPr>
          <p:nvPr>
            <p:ph type="title"/>
          </p:nvPr>
        </p:nvSpPr>
        <p:spPr>
          <a:xfrm>
            <a:off x="685800" y="609600"/>
            <a:ext cx="7772400" cy="1143000"/>
          </a:xfrm>
        </p:spPr>
        <p:txBody>
          <a:bodyPr/>
          <a:lstStyle/>
          <a:p>
            <a:r>
              <a:rPr lang="es-MX"/>
              <a:t>Haz clic para modificar el estilo de título del patrón</a:t>
            </a:r>
          </a:p>
        </p:txBody>
      </p:sp>
      <p:sp>
        <p:nvSpPr>
          <p:cNvPr id="3" name="Marcador de texto 2">
            <a:extLst>
              <a:ext uri="{FF2B5EF4-FFF2-40B4-BE49-F238E27FC236}">
                <a16:creationId xmlns:a16="http://schemas.microsoft.com/office/drawing/2014/main" id="{096D52D2-6BD9-7622-6C2A-3BACD72C98DC}"/>
              </a:ext>
            </a:extLst>
          </p:cNvPr>
          <p:cNvSpPr>
            <a:spLocks noGrp="1"/>
          </p:cNvSpPr>
          <p:nvPr>
            <p:ph type="body" sz="half" idx="1"/>
          </p:nvPr>
        </p:nvSpPr>
        <p:spPr>
          <a:xfrm>
            <a:off x="6858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a16="http://schemas.microsoft.com/office/drawing/2014/main" id="{8EF7F31F-8403-B65B-2F98-27C288070363}"/>
              </a:ext>
            </a:extLst>
          </p:cNvPr>
          <p:cNvSpPr>
            <a:spLocks noGrp="1"/>
          </p:cNvSpPr>
          <p:nvPr>
            <p:ph sz="quarter" idx="2"/>
          </p:nvPr>
        </p:nvSpPr>
        <p:spPr>
          <a:xfrm>
            <a:off x="4648200" y="1981200"/>
            <a:ext cx="3810000" cy="19812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contenido 4">
            <a:extLst>
              <a:ext uri="{FF2B5EF4-FFF2-40B4-BE49-F238E27FC236}">
                <a16:creationId xmlns:a16="http://schemas.microsoft.com/office/drawing/2014/main" id="{C47A15DE-4F09-133C-6BD8-7C55195FC222}"/>
              </a:ext>
            </a:extLst>
          </p:cNvPr>
          <p:cNvSpPr>
            <a:spLocks noGrp="1"/>
          </p:cNvSpPr>
          <p:nvPr>
            <p:ph sz="quarter" idx="3"/>
          </p:nvPr>
        </p:nvSpPr>
        <p:spPr>
          <a:xfrm>
            <a:off x="4648200" y="4114800"/>
            <a:ext cx="3810000" cy="19812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fecha 5">
            <a:extLst>
              <a:ext uri="{FF2B5EF4-FFF2-40B4-BE49-F238E27FC236}">
                <a16:creationId xmlns:a16="http://schemas.microsoft.com/office/drawing/2014/main" id="{C778B864-FED6-1A41-7508-AD4A329074B7}"/>
              </a:ext>
            </a:extLst>
          </p:cNvPr>
          <p:cNvSpPr>
            <a:spLocks noGrp="1"/>
          </p:cNvSpPr>
          <p:nvPr>
            <p:ph type="dt" sz="half" idx="10"/>
          </p:nvPr>
        </p:nvSpPr>
        <p:spPr>
          <a:xfrm>
            <a:off x="685800" y="6248400"/>
            <a:ext cx="1905000" cy="457200"/>
          </a:xfrm>
        </p:spPr>
        <p:txBody>
          <a:bodyPr/>
          <a:lstStyle>
            <a:lvl1pPr>
              <a:defRPr/>
            </a:lvl1pPr>
          </a:lstStyle>
          <a:p>
            <a:endParaRPr lang="es-ES" altLang="es-MX"/>
          </a:p>
        </p:txBody>
      </p:sp>
      <p:sp>
        <p:nvSpPr>
          <p:cNvPr id="7" name="Marcador de pie de página 6">
            <a:extLst>
              <a:ext uri="{FF2B5EF4-FFF2-40B4-BE49-F238E27FC236}">
                <a16:creationId xmlns:a16="http://schemas.microsoft.com/office/drawing/2014/main" id="{8AD5C203-0ECE-96B4-AC74-069E6329B4D5}"/>
              </a:ext>
            </a:extLst>
          </p:cNvPr>
          <p:cNvSpPr>
            <a:spLocks noGrp="1"/>
          </p:cNvSpPr>
          <p:nvPr>
            <p:ph type="ftr" sz="quarter" idx="11"/>
          </p:nvPr>
        </p:nvSpPr>
        <p:spPr>
          <a:xfrm>
            <a:off x="3124200" y="6248400"/>
            <a:ext cx="2895600" cy="457200"/>
          </a:xfrm>
        </p:spPr>
        <p:txBody>
          <a:bodyPr/>
          <a:lstStyle>
            <a:lvl1pPr>
              <a:defRPr/>
            </a:lvl1pPr>
          </a:lstStyle>
          <a:p>
            <a:endParaRPr lang="es-ES" altLang="es-MX"/>
          </a:p>
        </p:txBody>
      </p:sp>
      <p:sp>
        <p:nvSpPr>
          <p:cNvPr id="8" name="Marcador de número de diapositiva 7">
            <a:extLst>
              <a:ext uri="{FF2B5EF4-FFF2-40B4-BE49-F238E27FC236}">
                <a16:creationId xmlns:a16="http://schemas.microsoft.com/office/drawing/2014/main" id="{6621F17E-E181-FB13-9999-CF870CD58EDE}"/>
              </a:ext>
            </a:extLst>
          </p:cNvPr>
          <p:cNvSpPr>
            <a:spLocks noGrp="1"/>
          </p:cNvSpPr>
          <p:nvPr>
            <p:ph type="sldNum" sz="quarter" idx="12"/>
          </p:nvPr>
        </p:nvSpPr>
        <p:spPr>
          <a:xfrm>
            <a:off x="6553200" y="6248400"/>
            <a:ext cx="1905000" cy="457200"/>
          </a:xfrm>
        </p:spPr>
        <p:txBody>
          <a:bodyPr/>
          <a:lstStyle>
            <a:lvl1pPr>
              <a:defRPr/>
            </a:lvl1pPr>
          </a:lstStyle>
          <a:p>
            <a:fld id="{40E27409-43C2-CF4F-BF79-25BD7A8A5273}" type="slidenum">
              <a:rPr lang="es-ES" altLang="es-MX"/>
              <a:pPr/>
              <a:t>‹Nº›</a:t>
            </a:fld>
            <a:endParaRPr lang="es-ES" altLang="es-MX"/>
          </a:p>
        </p:txBody>
      </p:sp>
    </p:spTree>
    <p:extLst>
      <p:ext uri="{BB962C8B-B14F-4D97-AF65-F5344CB8AC3E}">
        <p14:creationId xmlns:p14="http://schemas.microsoft.com/office/powerpoint/2010/main" val="2988722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61F061-6029-7D07-BAC0-39D9E94B8322}"/>
              </a:ext>
            </a:extLst>
          </p:cNvPr>
          <p:cNvSpPr>
            <a:spLocks noGrp="1"/>
          </p:cNvSpPr>
          <p:nvPr>
            <p:ph type="title"/>
          </p:nvPr>
        </p:nvSpPr>
        <p:spPr>
          <a:xfrm>
            <a:off x="685800" y="609600"/>
            <a:ext cx="7772400" cy="1143000"/>
          </a:xfrm>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670AA37D-D5C3-67AC-42A0-F8836DF39986}"/>
              </a:ext>
            </a:extLst>
          </p:cNvPr>
          <p:cNvSpPr>
            <a:spLocks noGrp="1"/>
          </p:cNvSpPr>
          <p:nvPr>
            <p:ph sz="quarter" idx="1"/>
          </p:nvPr>
        </p:nvSpPr>
        <p:spPr>
          <a:xfrm>
            <a:off x="685800" y="1981200"/>
            <a:ext cx="3810000" cy="19812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a16="http://schemas.microsoft.com/office/drawing/2014/main" id="{22C7C0CE-BFDF-79F9-3A0B-D113C57587B3}"/>
              </a:ext>
            </a:extLst>
          </p:cNvPr>
          <p:cNvSpPr>
            <a:spLocks noGrp="1"/>
          </p:cNvSpPr>
          <p:nvPr>
            <p:ph sz="quarter" idx="2"/>
          </p:nvPr>
        </p:nvSpPr>
        <p:spPr>
          <a:xfrm>
            <a:off x="685800" y="4114800"/>
            <a:ext cx="3810000" cy="19812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a16="http://schemas.microsoft.com/office/drawing/2014/main" id="{BF4DBBDD-9BC7-2410-D55B-C2234A6EF932}"/>
              </a:ext>
            </a:extLst>
          </p:cNvPr>
          <p:cNvSpPr>
            <a:spLocks noGrp="1"/>
          </p:cNvSpPr>
          <p:nvPr>
            <p:ph type="body" sz="half" idx="3"/>
          </p:nvPr>
        </p:nvSpPr>
        <p:spPr>
          <a:xfrm>
            <a:off x="46482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6" name="Marcador de fecha 5">
            <a:extLst>
              <a:ext uri="{FF2B5EF4-FFF2-40B4-BE49-F238E27FC236}">
                <a16:creationId xmlns:a16="http://schemas.microsoft.com/office/drawing/2014/main" id="{731476A9-C892-ABA0-BCAA-1E970AA49747}"/>
              </a:ext>
            </a:extLst>
          </p:cNvPr>
          <p:cNvSpPr>
            <a:spLocks noGrp="1"/>
          </p:cNvSpPr>
          <p:nvPr>
            <p:ph type="dt" sz="half" idx="10"/>
          </p:nvPr>
        </p:nvSpPr>
        <p:spPr>
          <a:xfrm>
            <a:off x="685800" y="6248400"/>
            <a:ext cx="1905000" cy="457200"/>
          </a:xfrm>
        </p:spPr>
        <p:txBody>
          <a:bodyPr/>
          <a:lstStyle>
            <a:lvl1pPr>
              <a:defRPr/>
            </a:lvl1pPr>
          </a:lstStyle>
          <a:p>
            <a:endParaRPr lang="es-ES" altLang="es-MX"/>
          </a:p>
        </p:txBody>
      </p:sp>
      <p:sp>
        <p:nvSpPr>
          <p:cNvPr id="7" name="Marcador de pie de página 6">
            <a:extLst>
              <a:ext uri="{FF2B5EF4-FFF2-40B4-BE49-F238E27FC236}">
                <a16:creationId xmlns:a16="http://schemas.microsoft.com/office/drawing/2014/main" id="{B02C76CB-6999-2F63-9F9D-1DCB44FE1745}"/>
              </a:ext>
            </a:extLst>
          </p:cNvPr>
          <p:cNvSpPr>
            <a:spLocks noGrp="1"/>
          </p:cNvSpPr>
          <p:nvPr>
            <p:ph type="ftr" sz="quarter" idx="11"/>
          </p:nvPr>
        </p:nvSpPr>
        <p:spPr>
          <a:xfrm>
            <a:off x="3124200" y="6248400"/>
            <a:ext cx="2895600" cy="457200"/>
          </a:xfrm>
        </p:spPr>
        <p:txBody>
          <a:bodyPr/>
          <a:lstStyle>
            <a:lvl1pPr>
              <a:defRPr/>
            </a:lvl1pPr>
          </a:lstStyle>
          <a:p>
            <a:endParaRPr lang="es-ES" altLang="es-MX"/>
          </a:p>
        </p:txBody>
      </p:sp>
      <p:sp>
        <p:nvSpPr>
          <p:cNvPr id="8" name="Marcador de número de diapositiva 7">
            <a:extLst>
              <a:ext uri="{FF2B5EF4-FFF2-40B4-BE49-F238E27FC236}">
                <a16:creationId xmlns:a16="http://schemas.microsoft.com/office/drawing/2014/main" id="{5A1BCA10-ED10-4DFB-C34F-8D9FEFF8EF9B}"/>
              </a:ext>
            </a:extLst>
          </p:cNvPr>
          <p:cNvSpPr>
            <a:spLocks noGrp="1"/>
          </p:cNvSpPr>
          <p:nvPr>
            <p:ph type="sldNum" sz="quarter" idx="12"/>
          </p:nvPr>
        </p:nvSpPr>
        <p:spPr>
          <a:xfrm>
            <a:off x="6553200" y="6248400"/>
            <a:ext cx="1905000" cy="457200"/>
          </a:xfrm>
        </p:spPr>
        <p:txBody>
          <a:bodyPr/>
          <a:lstStyle>
            <a:lvl1pPr>
              <a:defRPr/>
            </a:lvl1pPr>
          </a:lstStyle>
          <a:p>
            <a:fld id="{F155FB19-3A9C-C044-9F79-81A64CA030F0}" type="slidenum">
              <a:rPr lang="es-ES" altLang="es-MX"/>
              <a:pPr/>
              <a:t>‹Nº›</a:t>
            </a:fld>
            <a:endParaRPr lang="es-ES" altLang="es-MX"/>
          </a:p>
        </p:txBody>
      </p:sp>
    </p:spTree>
    <p:extLst>
      <p:ext uri="{BB962C8B-B14F-4D97-AF65-F5344CB8AC3E}">
        <p14:creationId xmlns:p14="http://schemas.microsoft.com/office/powerpoint/2010/main" val="55224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3DDF84-7D6C-CD5B-0759-F5BEE2E493F9}"/>
              </a:ext>
            </a:extLst>
          </p:cNvPr>
          <p:cNvSpPr>
            <a:spLocks noGrp="1"/>
          </p:cNvSpPr>
          <p:nvPr>
            <p:ph type="title"/>
          </p:nvPr>
        </p:nvSpPr>
        <p:spPr>
          <a:xfrm>
            <a:off x="685800" y="609600"/>
            <a:ext cx="7772400" cy="1143000"/>
          </a:xfrm>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13C67479-F701-33B3-A573-BDA881BBE166}"/>
              </a:ext>
            </a:extLst>
          </p:cNvPr>
          <p:cNvSpPr>
            <a:spLocks noGrp="1"/>
          </p:cNvSpPr>
          <p:nvPr>
            <p:ph sz="half" idx="1"/>
          </p:nvPr>
        </p:nvSpPr>
        <p:spPr>
          <a:xfrm>
            <a:off x="6858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a16="http://schemas.microsoft.com/office/drawing/2014/main" id="{14984A89-BD69-F455-6F9C-4295A2F9C1E3}"/>
              </a:ext>
            </a:extLst>
          </p:cNvPr>
          <p:cNvSpPr>
            <a:spLocks noGrp="1"/>
          </p:cNvSpPr>
          <p:nvPr>
            <p:ph type="body" sz="half" idx="2"/>
          </p:nvPr>
        </p:nvSpPr>
        <p:spPr>
          <a:xfrm>
            <a:off x="46482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a16="http://schemas.microsoft.com/office/drawing/2014/main" id="{501495A0-DC6F-4E54-B25A-B20D4FB5C4D9}"/>
              </a:ext>
            </a:extLst>
          </p:cNvPr>
          <p:cNvSpPr>
            <a:spLocks noGrp="1"/>
          </p:cNvSpPr>
          <p:nvPr>
            <p:ph type="dt" sz="half" idx="10"/>
          </p:nvPr>
        </p:nvSpPr>
        <p:spPr>
          <a:xfrm>
            <a:off x="685800" y="6248400"/>
            <a:ext cx="1905000" cy="457200"/>
          </a:xfrm>
        </p:spPr>
        <p:txBody>
          <a:bodyPr/>
          <a:lstStyle>
            <a:lvl1pPr>
              <a:defRPr/>
            </a:lvl1pPr>
          </a:lstStyle>
          <a:p>
            <a:endParaRPr lang="es-ES" altLang="es-MX"/>
          </a:p>
        </p:txBody>
      </p:sp>
      <p:sp>
        <p:nvSpPr>
          <p:cNvPr id="6" name="Marcador de pie de página 5">
            <a:extLst>
              <a:ext uri="{FF2B5EF4-FFF2-40B4-BE49-F238E27FC236}">
                <a16:creationId xmlns:a16="http://schemas.microsoft.com/office/drawing/2014/main" id="{7E8FC7CC-7A72-6F66-CEE2-1D8DFAB60D15}"/>
              </a:ext>
            </a:extLst>
          </p:cNvPr>
          <p:cNvSpPr>
            <a:spLocks noGrp="1"/>
          </p:cNvSpPr>
          <p:nvPr>
            <p:ph type="ftr" sz="quarter" idx="11"/>
          </p:nvPr>
        </p:nvSpPr>
        <p:spPr>
          <a:xfrm>
            <a:off x="3124200" y="6248400"/>
            <a:ext cx="2895600" cy="457200"/>
          </a:xfrm>
        </p:spPr>
        <p:txBody>
          <a:bodyPr/>
          <a:lstStyle>
            <a:lvl1pPr>
              <a:defRPr/>
            </a:lvl1pPr>
          </a:lstStyle>
          <a:p>
            <a:endParaRPr lang="es-ES" altLang="es-MX"/>
          </a:p>
        </p:txBody>
      </p:sp>
      <p:sp>
        <p:nvSpPr>
          <p:cNvPr id="7" name="Marcador de número de diapositiva 6">
            <a:extLst>
              <a:ext uri="{FF2B5EF4-FFF2-40B4-BE49-F238E27FC236}">
                <a16:creationId xmlns:a16="http://schemas.microsoft.com/office/drawing/2014/main" id="{40320B2E-F3FD-2B8C-046A-BFA04735F19E}"/>
              </a:ext>
            </a:extLst>
          </p:cNvPr>
          <p:cNvSpPr>
            <a:spLocks noGrp="1"/>
          </p:cNvSpPr>
          <p:nvPr>
            <p:ph type="sldNum" sz="quarter" idx="12"/>
          </p:nvPr>
        </p:nvSpPr>
        <p:spPr>
          <a:xfrm>
            <a:off x="6553200" y="6248400"/>
            <a:ext cx="1905000" cy="457200"/>
          </a:xfrm>
        </p:spPr>
        <p:txBody>
          <a:bodyPr/>
          <a:lstStyle>
            <a:lvl1pPr>
              <a:defRPr/>
            </a:lvl1pPr>
          </a:lstStyle>
          <a:p>
            <a:fld id="{59D8CA13-B7D9-FE45-91FD-A8DB79ED6708}" type="slidenum">
              <a:rPr lang="es-ES" altLang="es-MX"/>
              <a:pPr/>
              <a:t>‹Nº›</a:t>
            </a:fld>
            <a:endParaRPr lang="es-ES" altLang="es-MX"/>
          </a:p>
        </p:txBody>
      </p:sp>
    </p:spTree>
    <p:extLst>
      <p:ext uri="{BB962C8B-B14F-4D97-AF65-F5344CB8AC3E}">
        <p14:creationId xmlns:p14="http://schemas.microsoft.com/office/powerpoint/2010/main" val="2159376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467637-0D05-AF3C-4A8A-E1012ACC92DF}"/>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8DCB5EF8-97A6-DDC3-28B6-622EEB2981DA}"/>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a16="http://schemas.microsoft.com/office/drawing/2014/main" id="{AC9582AA-C697-3F30-313E-75CA3DFC2126}"/>
              </a:ext>
            </a:extLst>
          </p:cNvPr>
          <p:cNvSpPr>
            <a:spLocks noGrp="1"/>
          </p:cNvSpPr>
          <p:nvPr>
            <p:ph type="dt" sz="half" idx="10"/>
          </p:nvPr>
        </p:nvSpPr>
        <p:spPr/>
        <p:txBody>
          <a:bodyPr/>
          <a:lstStyle>
            <a:lvl1pPr>
              <a:defRPr/>
            </a:lvl1pPr>
          </a:lstStyle>
          <a:p>
            <a:endParaRPr lang="es-ES" altLang="es-MX"/>
          </a:p>
        </p:txBody>
      </p:sp>
      <p:sp>
        <p:nvSpPr>
          <p:cNvPr id="5" name="Marcador de pie de página 4">
            <a:extLst>
              <a:ext uri="{FF2B5EF4-FFF2-40B4-BE49-F238E27FC236}">
                <a16:creationId xmlns:a16="http://schemas.microsoft.com/office/drawing/2014/main" id="{1403BFEA-B36F-1F88-62E8-34F6B2FB22A5}"/>
              </a:ext>
            </a:extLst>
          </p:cNvPr>
          <p:cNvSpPr>
            <a:spLocks noGrp="1"/>
          </p:cNvSpPr>
          <p:nvPr>
            <p:ph type="ftr" sz="quarter" idx="11"/>
          </p:nvPr>
        </p:nvSpPr>
        <p:spPr/>
        <p:txBody>
          <a:bodyPr/>
          <a:lstStyle>
            <a:lvl1pPr>
              <a:defRPr/>
            </a:lvl1pPr>
          </a:lstStyle>
          <a:p>
            <a:endParaRPr lang="es-ES" altLang="es-MX"/>
          </a:p>
        </p:txBody>
      </p:sp>
      <p:sp>
        <p:nvSpPr>
          <p:cNvPr id="6" name="Marcador de número de diapositiva 5">
            <a:extLst>
              <a:ext uri="{FF2B5EF4-FFF2-40B4-BE49-F238E27FC236}">
                <a16:creationId xmlns:a16="http://schemas.microsoft.com/office/drawing/2014/main" id="{F4247587-E7FC-DEC6-A7C2-2E34953E28A6}"/>
              </a:ext>
            </a:extLst>
          </p:cNvPr>
          <p:cNvSpPr>
            <a:spLocks noGrp="1"/>
          </p:cNvSpPr>
          <p:nvPr>
            <p:ph type="sldNum" sz="quarter" idx="12"/>
          </p:nvPr>
        </p:nvSpPr>
        <p:spPr/>
        <p:txBody>
          <a:bodyPr/>
          <a:lstStyle>
            <a:lvl1pPr>
              <a:defRPr/>
            </a:lvl1pPr>
          </a:lstStyle>
          <a:p>
            <a:fld id="{8B4C0EA1-7643-B541-A887-48E4BA2F52BB}" type="slidenum">
              <a:rPr lang="es-ES" altLang="es-MX"/>
              <a:pPr/>
              <a:t>‹Nº›</a:t>
            </a:fld>
            <a:endParaRPr lang="es-ES" altLang="es-MX"/>
          </a:p>
        </p:txBody>
      </p:sp>
    </p:spTree>
    <p:extLst>
      <p:ext uri="{BB962C8B-B14F-4D97-AF65-F5344CB8AC3E}">
        <p14:creationId xmlns:p14="http://schemas.microsoft.com/office/powerpoint/2010/main" val="1463873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201AA5-3AB8-75DB-A1BD-B0AE28DE4939}"/>
              </a:ext>
            </a:extLst>
          </p:cNvPr>
          <p:cNvSpPr>
            <a:spLocks noGrp="1"/>
          </p:cNvSpPr>
          <p:nvPr>
            <p:ph type="title"/>
          </p:nvPr>
        </p:nvSpPr>
        <p:spPr>
          <a:xfrm>
            <a:off x="623888" y="1709738"/>
            <a:ext cx="7886700" cy="2852737"/>
          </a:xfrm>
        </p:spPr>
        <p:txBody>
          <a:bodyPr anchor="b"/>
          <a:lstStyle>
            <a:lvl1pPr>
              <a:defRPr sz="6000"/>
            </a:lvl1pPr>
          </a:lstStyle>
          <a:p>
            <a:r>
              <a:rPr lang="es-MX"/>
              <a:t>Haz clic para modificar el estilo de título del patrón</a:t>
            </a:r>
          </a:p>
        </p:txBody>
      </p:sp>
      <p:sp>
        <p:nvSpPr>
          <p:cNvPr id="3" name="Marcador de texto 2">
            <a:extLst>
              <a:ext uri="{FF2B5EF4-FFF2-40B4-BE49-F238E27FC236}">
                <a16:creationId xmlns:a16="http://schemas.microsoft.com/office/drawing/2014/main" id="{AF6FC583-5461-6150-308A-7BD008E339D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5455F5DC-8A26-F143-4AC2-BF8C2AE0656B}"/>
              </a:ext>
            </a:extLst>
          </p:cNvPr>
          <p:cNvSpPr>
            <a:spLocks noGrp="1"/>
          </p:cNvSpPr>
          <p:nvPr>
            <p:ph type="dt" sz="half" idx="10"/>
          </p:nvPr>
        </p:nvSpPr>
        <p:spPr/>
        <p:txBody>
          <a:bodyPr/>
          <a:lstStyle>
            <a:lvl1pPr>
              <a:defRPr/>
            </a:lvl1pPr>
          </a:lstStyle>
          <a:p>
            <a:endParaRPr lang="es-ES" altLang="es-MX"/>
          </a:p>
        </p:txBody>
      </p:sp>
      <p:sp>
        <p:nvSpPr>
          <p:cNvPr id="5" name="Marcador de pie de página 4">
            <a:extLst>
              <a:ext uri="{FF2B5EF4-FFF2-40B4-BE49-F238E27FC236}">
                <a16:creationId xmlns:a16="http://schemas.microsoft.com/office/drawing/2014/main" id="{52EE3F9C-8C1D-912A-CDC5-C767BC96C7F8}"/>
              </a:ext>
            </a:extLst>
          </p:cNvPr>
          <p:cNvSpPr>
            <a:spLocks noGrp="1"/>
          </p:cNvSpPr>
          <p:nvPr>
            <p:ph type="ftr" sz="quarter" idx="11"/>
          </p:nvPr>
        </p:nvSpPr>
        <p:spPr/>
        <p:txBody>
          <a:bodyPr/>
          <a:lstStyle>
            <a:lvl1pPr>
              <a:defRPr/>
            </a:lvl1pPr>
          </a:lstStyle>
          <a:p>
            <a:endParaRPr lang="es-ES" altLang="es-MX"/>
          </a:p>
        </p:txBody>
      </p:sp>
      <p:sp>
        <p:nvSpPr>
          <p:cNvPr id="6" name="Marcador de número de diapositiva 5">
            <a:extLst>
              <a:ext uri="{FF2B5EF4-FFF2-40B4-BE49-F238E27FC236}">
                <a16:creationId xmlns:a16="http://schemas.microsoft.com/office/drawing/2014/main" id="{41EB444A-6F33-5CF2-B973-B970AC97FB5A}"/>
              </a:ext>
            </a:extLst>
          </p:cNvPr>
          <p:cNvSpPr>
            <a:spLocks noGrp="1"/>
          </p:cNvSpPr>
          <p:nvPr>
            <p:ph type="sldNum" sz="quarter" idx="12"/>
          </p:nvPr>
        </p:nvSpPr>
        <p:spPr/>
        <p:txBody>
          <a:bodyPr/>
          <a:lstStyle>
            <a:lvl1pPr>
              <a:defRPr/>
            </a:lvl1pPr>
          </a:lstStyle>
          <a:p>
            <a:fld id="{D9E03DBA-CB80-8746-BFBD-CC67C5BBAB0A}" type="slidenum">
              <a:rPr lang="es-ES" altLang="es-MX"/>
              <a:pPr/>
              <a:t>‹Nº›</a:t>
            </a:fld>
            <a:endParaRPr lang="es-ES" altLang="es-MX"/>
          </a:p>
        </p:txBody>
      </p:sp>
    </p:spTree>
    <p:extLst>
      <p:ext uri="{BB962C8B-B14F-4D97-AF65-F5344CB8AC3E}">
        <p14:creationId xmlns:p14="http://schemas.microsoft.com/office/powerpoint/2010/main" val="692077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EC1E00-10B8-2089-2CF2-7AB892FB1230}"/>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3D6B316B-F98B-5A85-A0D6-F17F45860281}"/>
              </a:ext>
            </a:extLst>
          </p:cNvPr>
          <p:cNvSpPr>
            <a:spLocks noGrp="1"/>
          </p:cNvSpPr>
          <p:nvPr>
            <p:ph sz="half" idx="1"/>
          </p:nvPr>
        </p:nvSpPr>
        <p:spPr>
          <a:xfrm>
            <a:off x="6858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a16="http://schemas.microsoft.com/office/drawing/2014/main" id="{84A32EE7-3537-9D06-6D61-0FBED8B0CF02}"/>
              </a:ext>
            </a:extLst>
          </p:cNvPr>
          <p:cNvSpPr>
            <a:spLocks noGrp="1"/>
          </p:cNvSpPr>
          <p:nvPr>
            <p:ph sz="half" idx="2"/>
          </p:nvPr>
        </p:nvSpPr>
        <p:spPr>
          <a:xfrm>
            <a:off x="4648200" y="1981200"/>
            <a:ext cx="3810000" cy="4114800"/>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a16="http://schemas.microsoft.com/office/drawing/2014/main" id="{6E8A828C-417F-2603-8C26-B76F3299C93E}"/>
              </a:ext>
            </a:extLst>
          </p:cNvPr>
          <p:cNvSpPr>
            <a:spLocks noGrp="1"/>
          </p:cNvSpPr>
          <p:nvPr>
            <p:ph type="dt" sz="half" idx="10"/>
          </p:nvPr>
        </p:nvSpPr>
        <p:spPr/>
        <p:txBody>
          <a:bodyPr/>
          <a:lstStyle>
            <a:lvl1pPr>
              <a:defRPr/>
            </a:lvl1pPr>
          </a:lstStyle>
          <a:p>
            <a:endParaRPr lang="es-ES" altLang="es-MX"/>
          </a:p>
        </p:txBody>
      </p:sp>
      <p:sp>
        <p:nvSpPr>
          <p:cNvPr id="6" name="Marcador de pie de página 5">
            <a:extLst>
              <a:ext uri="{FF2B5EF4-FFF2-40B4-BE49-F238E27FC236}">
                <a16:creationId xmlns:a16="http://schemas.microsoft.com/office/drawing/2014/main" id="{AAADFCC7-0D43-DE2D-8F76-C886CA961AEF}"/>
              </a:ext>
            </a:extLst>
          </p:cNvPr>
          <p:cNvSpPr>
            <a:spLocks noGrp="1"/>
          </p:cNvSpPr>
          <p:nvPr>
            <p:ph type="ftr" sz="quarter" idx="11"/>
          </p:nvPr>
        </p:nvSpPr>
        <p:spPr/>
        <p:txBody>
          <a:bodyPr/>
          <a:lstStyle>
            <a:lvl1pPr>
              <a:defRPr/>
            </a:lvl1pPr>
          </a:lstStyle>
          <a:p>
            <a:endParaRPr lang="es-ES" altLang="es-MX"/>
          </a:p>
        </p:txBody>
      </p:sp>
      <p:sp>
        <p:nvSpPr>
          <p:cNvPr id="7" name="Marcador de número de diapositiva 6">
            <a:extLst>
              <a:ext uri="{FF2B5EF4-FFF2-40B4-BE49-F238E27FC236}">
                <a16:creationId xmlns:a16="http://schemas.microsoft.com/office/drawing/2014/main" id="{76E6D59B-9DCB-EE66-C6A3-96C1EAD4594F}"/>
              </a:ext>
            </a:extLst>
          </p:cNvPr>
          <p:cNvSpPr>
            <a:spLocks noGrp="1"/>
          </p:cNvSpPr>
          <p:nvPr>
            <p:ph type="sldNum" sz="quarter" idx="12"/>
          </p:nvPr>
        </p:nvSpPr>
        <p:spPr/>
        <p:txBody>
          <a:bodyPr/>
          <a:lstStyle>
            <a:lvl1pPr>
              <a:defRPr/>
            </a:lvl1pPr>
          </a:lstStyle>
          <a:p>
            <a:fld id="{B6580ED2-3BBA-194D-A939-932C816201E9}" type="slidenum">
              <a:rPr lang="es-ES" altLang="es-MX"/>
              <a:pPr/>
              <a:t>‹Nº›</a:t>
            </a:fld>
            <a:endParaRPr lang="es-ES" altLang="es-MX"/>
          </a:p>
        </p:txBody>
      </p:sp>
    </p:spTree>
    <p:extLst>
      <p:ext uri="{BB962C8B-B14F-4D97-AF65-F5344CB8AC3E}">
        <p14:creationId xmlns:p14="http://schemas.microsoft.com/office/powerpoint/2010/main" val="2613086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240A95-DE2D-9AC0-604F-B1BE2DD11612}"/>
              </a:ext>
            </a:extLst>
          </p:cNvPr>
          <p:cNvSpPr>
            <a:spLocks noGrp="1"/>
          </p:cNvSpPr>
          <p:nvPr>
            <p:ph type="title"/>
          </p:nvPr>
        </p:nvSpPr>
        <p:spPr>
          <a:xfrm>
            <a:off x="630238" y="365125"/>
            <a:ext cx="7886700" cy="1325563"/>
          </a:xfrm>
        </p:spPr>
        <p:txBody>
          <a:bodyPr/>
          <a:lstStyle/>
          <a:p>
            <a:r>
              <a:rPr lang="es-MX"/>
              <a:t>Haz clic para modificar el estilo de título del patrón</a:t>
            </a:r>
          </a:p>
        </p:txBody>
      </p:sp>
      <p:sp>
        <p:nvSpPr>
          <p:cNvPr id="3" name="Marcador de texto 2">
            <a:extLst>
              <a:ext uri="{FF2B5EF4-FFF2-40B4-BE49-F238E27FC236}">
                <a16:creationId xmlns:a16="http://schemas.microsoft.com/office/drawing/2014/main" id="{C3D566F3-E4FE-9397-13E1-75DB74CBA8A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F2E675AB-DF49-10EB-C5E9-E8B4D68FAC2B}"/>
              </a:ext>
            </a:extLst>
          </p:cNvPr>
          <p:cNvSpPr>
            <a:spLocks noGrp="1"/>
          </p:cNvSpPr>
          <p:nvPr>
            <p:ph sz="half" idx="2"/>
          </p:nvPr>
        </p:nvSpPr>
        <p:spPr>
          <a:xfrm>
            <a:off x="630238" y="2505075"/>
            <a:ext cx="386873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a16="http://schemas.microsoft.com/office/drawing/2014/main" id="{6F47D9A8-6040-AC83-9C97-0B0C87D48EB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5312C3E9-78C8-2099-6183-27F0B55DE23E}"/>
              </a:ext>
            </a:extLst>
          </p:cNvPr>
          <p:cNvSpPr>
            <a:spLocks noGrp="1"/>
          </p:cNvSpPr>
          <p:nvPr>
            <p:ph sz="quarter" idx="4"/>
          </p:nvPr>
        </p:nvSpPr>
        <p:spPr>
          <a:xfrm>
            <a:off x="4629150" y="2505075"/>
            <a:ext cx="38877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Marcador de fecha 6">
            <a:extLst>
              <a:ext uri="{FF2B5EF4-FFF2-40B4-BE49-F238E27FC236}">
                <a16:creationId xmlns:a16="http://schemas.microsoft.com/office/drawing/2014/main" id="{2D670988-8C56-2668-1B6B-88D37D2AE723}"/>
              </a:ext>
            </a:extLst>
          </p:cNvPr>
          <p:cNvSpPr>
            <a:spLocks noGrp="1"/>
          </p:cNvSpPr>
          <p:nvPr>
            <p:ph type="dt" sz="half" idx="10"/>
          </p:nvPr>
        </p:nvSpPr>
        <p:spPr/>
        <p:txBody>
          <a:bodyPr/>
          <a:lstStyle>
            <a:lvl1pPr>
              <a:defRPr/>
            </a:lvl1pPr>
          </a:lstStyle>
          <a:p>
            <a:endParaRPr lang="es-ES" altLang="es-MX"/>
          </a:p>
        </p:txBody>
      </p:sp>
      <p:sp>
        <p:nvSpPr>
          <p:cNvPr id="8" name="Marcador de pie de página 7">
            <a:extLst>
              <a:ext uri="{FF2B5EF4-FFF2-40B4-BE49-F238E27FC236}">
                <a16:creationId xmlns:a16="http://schemas.microsoft.com/office/drawing/2014/main" id="{17894F45-241A-9AFB-3BFB-302C60EC2BA6}"/>
              </a:ext>
            </a:extLst>
          </p:cNvPr>
          <p:cNvSpPr>
            <a:spLocks noGrp="1"/>
          </p:cNvSpPr>
          <p:nvPr>
            <p:ph type="ftr" sz="quarter" idx="11"/>
          </p:nvPr>
        </p:nvSpPr>
        <p:spPr/>
        <p:txBody>
          <a:bodyPr/>
          <a:lstStyle>
            <a:lvl1pPr>
              <a:defRPr/>
            </a:lvl1pPr>
          </a:lstStyle>
          <a:p>
            <a:endParaRPr lang="es-ES" altLang="es-MX"/>
          </a:p>
        </p:txBody>
      </p:sp>
      <p:sp>
        <p:nvSpPr>
          <p:cNvPr id="9" name="Marcador de número de diapositiva 8">
            <a:extLst>
              <a:ext uri="{FF2B5EF4-FFF2-40B4-BE49-F238E27FC236}">
                <a16:creationId xmlns:a16="http://schemas.microsoft.com/office/drawing/2014/main" id="{890C5AEA-933D-242C-4136-2E6E155BEFD4}"/>
              </a:ext>
            </a:extLst>
          </p:cNvPr>
          <p:cNvSpPr>
            <a:spLocks noGrp="1"/>
          </p:cNvSpPr>
          <p:nvPr>
            <p:ph type="sldNum" sz="quarter" idx="12"/>
          </p:nvPr>
        </p:nvSpPr>
        <p:spPr/>
        <p:txBody>
          <a:bodyPr/>
          <a:lstStyle>
            <a:lvl1pPr>
              <a:defRPr/>
            </a:lvl1pPr>
          </a:lstStyle>
          <a:p>
            <a:fld id="{B418FAB3-6B24-4F4D-8E35-18096F623B52}" type="slidenum">
              <a:rPr lang="es-ES" altLang="es-MX"/>
              <a:pPr/>
              <a:t>‹Nº›</a:t>
            </a:fld>
            <a:endParaRPr lang="es-ES" altLang="es-MX"/>
          </a:p>
        </p:txBody>
      </p:sp>
    </p:spTree>
    <p:extLst>
      <p:ext uri="{BB962C8B-B14F-4D97-AF65-F5344CB8AC3E}">
        <p14:creationId xmlns:p14="http://schemas.microsoft.com/office/powerpoint/2010/main" val="1894559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F890E5-0423-4ECF-602A-F366F8C04DFC}"/>
              </a:ext>
            </a:extLst>
          </p:cNvPr>
          <p:cNvSpPr>
            <a:spLocks noGrp="1"/>
          </p:cNvSpPr>
          <p:nvPr>
            <p:ph type="title"/>
          </p:nvPr>
        </p:nvSpPr>
        <p:spPr/>
        <p:txBody>
          <a:bodyPr/>
          <a:lstStyle/>
          <a:p>
            <a:r>
              <a:rPr lang="es-MX"/>
              <a:t>Haz clic para modificar el estilo de título del patrón</a:t>
            </a:r>
          </a:p>
        </p:txBody>
      </p:sp>
      <p:sp>
        <p:nvSpPr>
          <p:cNvPr id="3" name="Marcador de fecha 2">
            <a:extLst>
              <a:ext uri="{FF2B5EF4-FFF2-40B4-BE49-F238E27FC236}">
                <a16:creationId xmlns:a16="http://schemas.microsoft.com/office/drawing/2014/main" id="{D9633275-91A6-DF93-1320-DDFC8E29BD43}"/>
              </a:ext>
            </a:extLst>
          </p:cNvPr>
          <p:cNvSpPr>
            <a:spLocks noGrp="1"/>
          </p:cNvSpPr>
          <p:nvPr>
            <p:ph type="dt" sz="half" idx="10"/>
          </p:nvPr>
        </p:nvSpPr>
        <p:spPr/>
        <p:txBody>
          <a:bodyPr/>
          <a:lstStyle>
            <a:lvl1pPr>
              <a:defRPr/>
            </a:lvl1pPr>
          </a:lstStyle>
          <a:p>
            <a:endParaRPr lang="es-ES" altLang="es-MX"/>
          </a:p>
        </p:txBody>
      </p:sp>
      <p:sp>
        <p:nvSpPr>
          <p:cNvPr id="4" name="Marcador de pie de página 3">
            <a:extLst>
              <a:ext uri="{FF2B5EF4-FFF2-40B4-BE49-F238E27FC236}">
                <a16:creationId xmlns:a16="http://schemas.microsoft.com/office/drawing/2014/main" id="{10D48A5D-1AD4-41CB-2D59-55948B585C77}"/>
              </a:ext>
            </a:extLst>
          </p:cNvPr>
          <p:cNvSpPr>
            <a:spLocks noGrp="1"/>
          </p:cNvSpPr>
          <p:nvPr>
            <p:ph type="ftr" sz="quarter" idx="11"/>
          </p:nvPr>
        </p:nvSpPr>
        <p:spPr/>
        <p:txBody>
          <a:bodyPr/>
          <a:lstStyle>
            <a:lvl1pPr>
              <a:defRPr/>
            </a:lvl1pPr>
          </a:lstStyle>
          <a:p>
            <a:endParaRPr lang="es-ES" altLang="es-MX"/>
          </a:p>
        </p:txBody>
      </p:sp>
      <p:sp>
        <p:nvSpPr>
          <p:cNvPr id="5" name="Marcador de número de diapositiva 4">
            <a:extLst>
              <a:ext uri="{FF2B5EF4-FFF2-40B4-BE49-F238E27FC236}">
                <a16:creationId xmlns:a16="http://schemas.microsoft.com/office/drawing/2014/main" id="{8CEC985F-DC05-0F09-11DF-126D13EA7066}"/>
              </a:ext>
            </a:extLst>
          </p:cNvPr>
          <p:cNvSpPr>
            <a:spLocks noGrp="1"/>
          </p:cNvSpPr>
          <p:nvPr>
            <p:ph type="sldNum" sz="quarter" idx="12"/>
          </p:nvPr>
        </p:nvSpPr>
        <p:spPr/>
        <p:txBody>
          <a:bodyPr/>
          <a:lstStyle>
            <a:lvl1pPr>
              <a:defRPr/>
            </a:lvl1pPr>
          </a:lstStyle>
          <a:p>
            <a:fld id="{A858307D-A765-044E-8126-573858D32599}" type="slidenum">
              <a:rPr lang="es-ES" altLang="es-MX"/>
              <a:pPr/>
              <a:t>‹Nº›</a:t>
            </a:fld>
            <a:endParaRPr lang="es-ES" altLang="es-MX"/>
          </a:p>
        </p:txBody>
      </p:sp>
    </p:spTree>
    <p:extLst>
      <p:ext uri="{BB962C8B-B14F-4D97-AF65-F5344CB8AC3E}">
        <p14:creationId xmlns:p14="http://schemas.microsoft.com/office/powerpoint/2010/main" val="216507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ABDF97D-3E94-5512-1E3D-33DEC846B1B6}"/>
              </a:ext>
            </a:extLst>
          </p:cNvPr>
          <p:cNvSpPr>
            <a:spLocks noGrp="1"/>
          </p:cNvSpPr>
          <p:nvPr>
            <p:ph type="dt" sz="half" idx="10"/>
          </p:nvPr>
        </p:nvSpPr>
        <p:spPr/>
        <p:txBody>
          <a:bodyPr/>
          <a:lstStyle>
            <a:lvl1pPr>
              <a:defRPr/>
            </a:lvl1pPr>
          </a:lstStyle>
          <a:p>
            <a:endParaRPr lang="es-ES" altLang="es-MX"/>
          </a:p>
        </p:txBody>
      </p:sp>
      <p:sp>
        <p:nvSpPr>
          <p:cNvPr id="3" name="Marcador de pie de página 2">
            <a:extLst>
              <a:ext uri="{FF2B5EF4-FFF2-40B4-BE49-F238E27FC236}">
                <a16:creationId xmlns:a16="http://schemas.microsoft.com/office/drawing/2014/main" id="{1DBAE0ED-7A6C-4E5D-4979-32426C241ED5}"/>
              </a:ext>
            </a:extLst>
          </p:cNvPr>
          <p:cNvSpPr>
            <a:spLocks noGrp="1"/>
          </p:cNvSpPr>
          <p:nvPr>
            <p:ph type="ftr" sz="quarter" idx="11"/>
          </p:nvPr>
        </p:nvSpPr>
        <p:spPr/>
        <p:txBody>
          <a:bodyPr/>
          <a:lstStyle>
            <a:lvl1pPr>
              <a:defRPr/>
            </a:lvl1pPr>
          </a:lstStyle>
          <a:p>
            <a:endParaRPr lang="es-ES" altLang="es-MX"/>
          </a:p>
        </p:txBody>
      </p:sp>
      <p:sp>
        <p:nvSpPr>
          <p:cNvPr id="4" name="Marcador de número de diapositiva 3">
            <a:extLst>
              <a:ext uri="{FF2B5EF4-FFF2-40B4-BE49-F238E27FC236}">
                <a16:creationId xmlns:a16="http://schemas.microsoft.com/office/drawing/2014/main" id="{143E7C66-A9FC-8D47-4F65-7568D861EDC2}"/>
              </a:ext>
            </a:extLst>
          </p:cNvPr>
          <p:cNvSpPr>
            <a:spLocks noGrp="1"/>
          </p:cNvSpPr>
          <p:nvPr>
            <p:ph type="sldNum" sz="quarter" idx="12"/>
          </p:nvPr>
        </p:nvSpPr>
        <p:spPr/>
        <p:txBody>
          <a:bodyPr/>
          <a:lstStyle>
            <a:lvl1pPr>
              <a:defRPr/>
            </a:lvl1pPr>
          </a:lstStyle>
          <a:p>
            <a:fld id="{C7834C82-3596-1342-A740-97A0FAB7BE18}" type="slidenum">
              <a:rPr lang="es-ES" altLang="es-MX"/>
              <a:pPr/>
              <a:t>‹Nº›</a:t>
            </a:fld>
            <a:endParaRPr lang="es-ES" altLang="es-MX"/>
          </a:p>
        </p:txBody>
      </p:sp>
    </p:spTree>
    <p:extLst>
      <p:ext uri="{BB962C8B-B14F-4D97-AF65-F5344CB8AC3E}">
        <p14:creationId xmlns:p14="http://schemas.microsoft.com/office/powerpoint/2010/main" val="3319068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7608AC-0FF3-6382-3EE3-2A5F590BC147}"/>
              </a:ext>
            </a:extLst>
          </p:cNvPr>
          <p:cNvSpPr>
            <a:spLocks noGrp="1"/>
          </p:cNvSpPr>
          <p:nvPr>
            <p:ph type="title"/>
          </p:nvPr>
        </p:nvSpPr>
        <p:spPr>
          <a:xfrm>
            <a:off x="630238" y="457200"/>
            <a:ext cx="2949575" cy="1600200"/>
          </a:xfrm>
        </p:spPr>
        <p:txBody>
          <a:bodyPr anchor="b"/>
          <a:lstStyle>
            <a:lvl1pPr>
              <a:defRPr sz="3200"/>
            </a:lvl1pPr>
          </a:lstStyle>
          <a:p>
            <a:r>
              <a:rPr lang="es-MX"/>
              <a:t>Haz clic para modificar el estilo de título del patrón</a:t>
            </a:r>
          </a:p>
        </p:txBody>
      </p:sp>
      <p:sp>
        <p:nvSpPr>
          <p:cNvPr id="3" name="Marcador de contenido 2">
            <a:extLst>
              <a:ext uri="{FF2B5EF4-FFF2-40B4-BE49-F238E27FC236}">
                <a16:creationId xmlns:a16="http://schemas.microsoft.com/office/drawing/2014/main" id="{9D90DFAB-79EC-4808-517D-6C9A12ACEA1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a16="http://schemas.microsoft.com/office/drawing/2014/main" id="{35483E10-4F15-C2C6-784F-A17B05F0CC3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8D50826F-E25B-6D87-F619-82EE40811830}"/>
              </a:ext>
            </a:extLst>
          </p:cNvPr>
          <p:cNvSpPr>
            <a:spLocks noGrp="1"/>
          </p:cNvSpPr>
          <p:nvPr>
            <p:ph type="dt" sz="half" idx="10"/>
          </p:nvPr>
        </p:nvSpPr>
        <p:spPr/>
        <p:txBody>
          <a:bodyPr/>
          <a:lstStyle>
            <a:lvl1pPr>
              <a:defRPr/>
            </a:lvl1pPr>
          </a:lstStyle>
          <a:p>
            <a:endParaRPr lang="es-ES" altLang="es-MX"/>
          </a:p>
        </p:txBody>
      </p:sp>
      <p:sp>
        <p:nvSpPr>
          <p:cNvPr id="6" name="Marcador de pie de página 5">
            <a:extLst>
              <a:ext uri="{FF2B5EF4-FFF2-40B4-BE49-F238E27FC236}">
                <a16:creationId xmlns:a16="http://schemas.microsoft.com/office/drawing/2014/main" id="{38CEF09F-3767-6FBA-C308-4E575AB41C6C}"/>
              </a:ext>
            </a:extLst>
          </p:cNvPr>
          <p:cNvSpPr>
            <a:spLocks noGrp="1"/>
          </p:cNvSpPr>
          <p:nvPr>
            <p:ph type="ftr" sz="quarter" idx="11"/>
          </p:nvPr>
        </p:nvSpPr>
        <p:spPr/>
        <p:txBody>
          <a:bodyPr/>
          <a:lstStyle>
            <a:lvl1pPr>
              <a:defRPr/>
            </a:lvl1pPr>
          </a:lstStyle>
          <a:p>
            <a:endParaRPr lang="es-ES" altLang="es-MX"/>
          </a:p>
        </p:txBody>
      </p:sp>
      <p:sp>
        <p:nvSpPr>
          <p:cNvPr id="7" name="Marcador de número de diapositiva 6">
            <a:extLst>
              <a:ext uri="{FF2B5EF4-FFF2-40B4-BE49-F238E27FC236}">
                <a16:creationId xmlns:a16="http://schemas.microsoft.com/office/drawing/2014/main" id="{7CB159A4-966F-7D39-F070-EB1B12D5AD2E}"/>
              </a:ext>
            </a:extLst>
          </p:cNvPr>
          <p:cNvSpPr>
            <a:spLocks noGrp="1"/>
          </p:cNvSpPr>
          <p:nvPr>
            <p:ph type="sldNum" sz="quarter" idx="12"/>
          </p:nvPr>
        </p:nvSpPr>
        <p:spPr/>
        <p:txBody>
          <a:bodyPr/>
          <a:lstStyle>
            <a:lvl1pPr>
              <a:defRPr/>
            </a:lvl1pPr>
          </a:lstStyle>
          <a:p>
            <a:fld id="{61BAEAC3-9000-A046-AC3A-885ED1EF63C6}" type="slidenum">
              <a:rPr lang="es-ES" altLang="es-MX"/>
              <a:pPr/>
              <a:t>‹Nº›</a:t>
            </a:fld>
            <a:endParaRPr lang="es-ES" altLang="es-MX"/>
          </a:p>
        </p:txBody>
      </p:sp>
    </p:spTree>
    <p:extLst>
      <p:ext uri="{BB962C8B-B14F-4D97-AF65-F5344CB8AC3E}">
        <p14:creationId xmlns:p14="http://schemas.microsoft.com/office/powerpoint/2010/main" val="2636599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EF1191-B3E6-916A-5DBD-1849D4FA4759}"/>
              </a:ext>
            </a:extLst>
          </p:cNvPr>
          <p:cNvSpPr>
            <a:spLocks noGrp="1"/>
          </p:cNvSpPr>
          <p:nvPr>
            <p:ph type="title"/>
          </p:nvPr>
        </p:nvSpPr>
        <p:spPr>
          <a:xfrm>
            <a:off x="630238" y="457200"/>
            <a:ext cx="2949575" cy="1600200"/>
          </a:xfrm>
        </p:spPr>
        <p:txBody>
          <a:bodyPr anchor="b"/>
          <a:lstStyle>
            <a:lvl1pPr>
              <a:defRPr sz="3200"/>
            </a:lvl1pPr>
          </a:lstStyle>
          <a:p>
            <a:r>
              <a:rPr lang="es-MX"/>
              <a:t>Haz clic para modificar el estilo de título del patrón</a:t>
            </a:r>
          </a:p>
        </p:txBody>
      </p:sp>
      <p:sp>
        <p:nvSpPr>
          <p:cNvPr id="3" name="Marcador de posición de imagen 2">
            <a:extLst>
              <a:ext uri="{FF2B5EF4-FFF2-40B4-BE49-F238E27FC236}">
                <a16:creationId xmlns:a16="http://schemas.microsoft.com/office/drawing/2014/main" id="{48A7DFEA-A2CD-9BD0-53E9-73DF5B0F640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2AD11F50-BC8A-09A6-66A8-5874569A76D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61256618-5BFF-3A15-F3A8-10EAF8FB0763}"/>
              </a:ext>
            </a:extLst>
          </p:cNvPr>
          <p:cNvSpPr>
            <a:spLocks noGrp="1"/>
          </p:cNvSpPr>
          <p:nvPr>
            <p:ph type="dt" sz="half" idx="10"/>
          </p:nvPr>
        </p:nvSpPr>
        <p:spPr/>
        <p:txBody>
          <a:bodyPr/>
          <a:lstStyle>
            <a:lvl1pPr>
              <a:defRPr/>
            </a:lvl1pPr>
          </a:lstStyle>
          <a:p>
            <a:endParaRPr lang="es-ES" altLang="es-MX"/>
          </a:p>
        </p:txBody>
      </p:sp>
      <p:sp>
        <p:nvSpPr>
          <p:cNvPr id="6" name="Marcador de pie de página 5">
            <a:extLst>
              <a:ext uri="{FF2B5EF4-FFF2-40B4-BE49-F238E27FC236}">
                <a16:creationId xmlns:a16="http://schemas.microsoft.com/office/drawing/2014/main" id="{68028671-BB8A-66DB-D1E0-03409204ECCD}"/>
              </a:ext>
            </a:extLst>
          </p:cNvPr>
          <p:cNvSpPr>
            <a:spLocks noGrp="1"/>
          </p:cNvSpPr>
          <p:nvPr>
            <p:ph type="ftr" sz="quarter" idx="11"/>
          </p:nvPr>
        </p:nvSpPr>
        <p:spPr/>
        <p:txBody>
          <a:bodyPr/>
          <a:lstStyle>
            <a:lvl1pPr>
              <a:defRPr/>
            </a:lvl1pPr>
          </a:lstStyle>
          <a:p>
            <a:endParaRPr lang="es-ES" altLang="es-MX"/>
          </a:p>
        </p:txBody>
      </p:sp>
      <p:sp>
        <p:nvSpPr>
          <p:cNvPr id="7" name="Marcador de número de diapositiva 6">
            <a:extLst>
              <a:ext uri="{FF2B5EF4-FFF2-40B4-BE49-F238E27FC236}">
                <a16:creationId xmlns:a16="http://schemas.microsoft.com/office/drawing/2014/main" id="{299D79CD-59FD-E5C2-A77C-48B99F0FA8A7}"/>
              </a:ext>
            </a:extLst>
          </p:cNvPr>
          <p:cNvSpPr>
            <a:spLocks noGrp="1"/>
          </p:cNvSpPr>
          <p:nvPr>
            <p:ph type="sldNum" sz="quarter" idx="12"/>
          </p:nvPr>
        </p:nvSpPr>
        <p:spPr/>
        <p:txBody>
          <a:bodyPr/>
          <a:lstStyle>
            <a:lvl1pPr>
              <a:defRPr/>
            </a:lvl1pPr>
          </a:lstStyle>
          <a:p>
            <a:fld id="{92B01614-8BE4-EC45-B236-BE4F6E06AD08}" type="slidenum">
              <a:rPr lang="es-ES" altLang="es-MX"/>
              <a:pPr/>
              <a:t>‹Nº›</a:t>
            </a:fld>
            <a:endParaRPr lang="es-ES" altLang="es-MX"/>
          </a:p>
        </p:txBody>
      </p:sp>
    </p:spTree>
    <p:extLst>
      <p:ext uri="{BB962C8B-B14F-4D97-AF65-F5344CB8AC3E}">
        <p14:creationId xmlns:p14="http://schemas.microsoft.com/office/powerpoint/2010/main" val="4185653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B6EA301-4619-2F0C-1D06-16A9E60D1280}"/>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s-MX"/>
              <a:t>Haga clic para modificar el estilo de título del patrón</a:t>
            </a:r>
          </a:p>
        </p:txBody>
      </p:sp>
      <p:sp>
        <p:nvSpPr>
          <p:cNvPr id="1027" name="Rectangle 3">
            <a:extLst>
              <a:ext uri="{FF2B5EF4-FFF2-40B4-BE49-F238E27FC236}">
                <a16:creationId xmlns:a16="http://schemas.microsoft.com/office/drawing/2014/main" id="{742F4FFA-A346-B11B-48A8-A3B2C71B483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p>
        </p:txBody>
      </p:sp>
      <p:sp>
        <p:nvSpPr>
          <p:cNvPr id="1028" name="Rectangle 4">
            <a:extLst>
              <a:ext uri="{FF2B5EF4-FFF2-40B4-BE49-F238E27FC236}">
                <a16:creationId xmlns:a16="http://schemas.microsoft.com/office/drawing/2014/main" id="{1EBF9BA7-CFAC-6272-2B45-8D9C63EB990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s-MX"/>
          </a:p>
        </p:txBody>
      </p:sp>
      <p:sp>
        <p:nvSpPr>
          <p:cNvPr id="1029" name="Rectangle 5">
            <a:extLst>
              <a:ext uri="{FF2B5EF4-FFF2-40B4-BE49-F238E27FC236}">
                <a16:creationId xmlns:a16="http://schemas.microsoft.com/office/drawing/2014/main" id="{F8049E75-2FFF-A66C-A0BC-479C0CBA292B}"/>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s-MX"/>
          </a:p>
        </p:txBody>
      </p:sp>
      <p:sp>
        <p:nvSpPr>
          <p:cNvPr id="1030" name="Rectangle 6">
            <a:extLst>
              <a:ext uri="{FF2B5EF4-FFF2-40B4-BE49-F238E27FC236}">
                <a16:creationId xmlns:a16="http://schemas.microsoft.com/office/drawing/2014/main" id="{CE8EC284-4188-90F7-6D81-1C1A345E25D9}"/>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705ABFA-39FF-C244-A948-184F516D325D}" type="slidenum">
              <a:rPr lang="es-ES" altLang="es-MX"/>
              <a:pPr/>
              <a:t>‹Nº›</a:t>
            </a:fld>
            <a:endParaRPr lang="es-ES" alt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D46D1B5-8DE3-90AC-FB0C-A199711A0645}"/>
              </a:ext>
            </a:extLst>
          </p:cNvPr>
          <p:cNvSpPr>
            <a:spLocks noGrp="1" noChangeArrowheads="1"/>
          </p:cNvSpPr>
          <p:nvPr>
            <p:ph type="title"/>
          </p:nvPr>
        </p:nvSpPr>
        <p:spPr>
          <a:xfrm>
            <a:off x="152400" y="2362200"/>
            <a:ext cx="9144000" cy="1143000"/>
          </a:xfrm>
        </p:spPr>
        <p:txBody>
          <a:bodyPr/>
          <a:lstStyle/>
          <a:p>
            <a:br>
              <a:rPr lang="es-MX" altLang="es-MX" sz="4000" b="1">
                <a:latin typeface="Verdana" panose="020B0604030504040204" pitchFamily="34" charset="0"/>
              </a:rPr>
            </a:br>
            <a:br>
              <a:rPr lang="es-MX" altLang="es-MX" sz="4000" b="1">
                <a:latin typeface="Verdana" panose="020B0604030504040204" pitchFamily="34" charset="0"/>
              </a:rPr>
            </a:br>
            <a:br>
              <a:rPr lang="es-MX" altLang="es-MX" sz="4000" b="1">
                <a:latin typeface="Verdana" panose="020B0604030504040204" pitchFamily="34" charset="0"/>
              </a:rPr>
            </a:br>
            <a:br>
              <a:rPr lang="es-MX" altLang="es-MX" sz="4000" b="1">
                <a:latin typeface="Verdana" panose="020B0604030504040204" pitchFamily="34" charset="0"/>
              </a:rPr>
            </a:br>
            <a:r>
              <a:rPr lang="es-MX" altLang="es-MX" sz="3600" b="1">
                <a:latin typeface="Verdana" panose="020B0604030504040204" pitchFamily="34" charset="0"/>
              </a:rPr>
              <a:t>Departamento de </a:t>
            </a:r>
            <a:br>
              <a:rPr lang="es-MX" altLang="es-MX" sz="3600" b="1">
                <a:latin typeface="Verdana" panose="020B0604030504040204" pitchFamily="34" charset="0"/>
              </a:rPr>
            </a:br>
            <a:r>
              <a:rPr lang="es-MX" altLang="es-MX" sz="3600" b="1">
                <a:latin typeface="Verdana" panose="020B0604030504040204" pitchFamily="34" charset="0"/>
              </a:rPr>
              <a:t>Educación Ambiental</a:t>
            </a:r>
            <a:br>
              <a:rPr lang="es-MX" altLang="es-MX" sz="3600" b="1">
                <a:latin typeface="Verdana" panose="020B0604030504040204" pitchFamily="34" charset="0"/>
              </a:rPr>
            </a:br>
            <a:r>
              <a:rPr lang="es-MX" altLang="es-MX" sz="3600" b="1">
                <a:latin typeface="Verdana" panose="020B0604030504040204" pitchFamily="34" charset="0"/>
              </a:rPr>
              <a:t>Parque Xcaret </a:t>
            </a:r>
            <a:br>
              <a:rPr lang="es-MX" altLang="es-MX" sz="3600" b="1">
                <a:latin typeface="Verdana" panose="020B0604030504040204" pitchFamily="34" charset="0"/>
              </a:rPr>
            </a:br>
            <a:r>
              <a:rPr lang="es-MX" altLang="es-MX" sz="3600" b="1">
                <a:latin typeface="Verdana" panose="020B0604030504040204" pitchFamily="34" charset="0"/>
              </a:rPr>
              <a:t>2004</a:t>
            </a:r>
            <a:br>
              <a:rPr lang="es-MX" altLang="es-MX" sz="3600" b="1">
                <a:latin typeface="Verdana" panose="020B0604030504040204" pitchFamily="34" charset="0"/>
              </a:rPr>
            </a:br>
            <a:br>
              <a:rPr lang="es-MX" altLang="es-MX" sz="6000" b="1">
                <a:latin typeface="Verdana" panose="020B0604030504040204" pitchFamily="34" charset="0"/>
              </a:rPr>
            </a:br>
            <a:endParaRPr lang="es-ES" altLang="es-MX" sz="5400" b="1">
              <a:latin typeface="Verdan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A392CB5-932C-7A2A-219D-4268C7113912}"/>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5123" name="Rectangle 3">
            <a:extLst>
              <a:ext uri="{FF2B5EF4-FFF2-40B4-BE49-F238E27FC236}">
                <a16:creationId xmlns:a16="http://schemas.microsoft.com/office/drawing/2014/main" id="{AE80A03D-13F0-2084-774E-E7310A721AEE}"/>
              </a:ext>
            </a:extLst>
          </p:cNvPr>
          <p:cNvSpPr>
            <a:spLocks noGrp="1" noChangeArrowheads="1"/>
          </p:cNvSpPr>
          <p:nvPr>
            <p:ph type="body" sz="half" idx="1"/>
          </p:nvPr>
        </p:nvSpPr>
        <p:spPr/>
        <p:txBody>
          <a:bodyPr/>
          <a:lstStyle/>
          <a:p>
            <a:pPr eaLnBrk="0" hangingPunct="0">
              <a:lnSpc>
                <a:spcPct val="90000"/>
              </a:lnSpc>
              <a:spcBef>
                <a:spcPct val="0"/>
              </a:spcBef>
            </a:pPr>
            <a:r>
              <a:rPr lang="es-MX" altLang="es-MX" sz="2000">
                <a:latin typeface="Verdana" panose="020B0604030504040204" pitchFamily="34" charset="0"/>
                <a:cs typeface="Times New Roman" panose="02020603050405020304" pitchFamily="18" charset="0"/>
              </a:rPr>
              <a:t>Durante el año</a:t>
            </a:r>
            <a:r>
              <a:rPr lang="es-MX" altLang="es-MX" sz="2000">
                <a:latin typeface="Verdana" panose="020B0604030504040204" pitchFamily="34" charset="0"/>
                <a:cs typeface="Arial" panose="020B0604020202020204" pitchFamily="34" charset="0"/>
              </a:rPr>
              <a:t> 2004 recibimos</a:t>
            </a:r>
            <a:r>
              <a:rPr lang="es-ES" altLang="es-MX" sz="2000">
                <a:latin typeface="Verdana" panose="020B0604030504040204" pitchFamily="34" charset="0"/>
                <a:cs typeface="Arial" panose="020B0604020202020204" pitchFamily="34" charset="0"/>
              </a:rPr>
              <a:t> </a:t>
            </a:r>
            <a:r>
              <a:rPr lang="es-MX" altLang="es-MX" sz="2000">
                <a:latin typeface="Verdana" panose="020B0604030504040204" pitchFamily="34" charset="0"/>
                <a:cs typeface="Arial" panose="020B0604020202020204" pitchFamily="34" charset="0"/>
              </a:rPr>
              <a:t>a </a:t>
            </a:r>
            <a:r>
              <a:rPr lang="es-MX" altLang="es-MX" sz="2000">
                <a:latin typeface="Verdana" panose="020B0604030504040204" pitchFamily="34" charset="0"/>
                <a:cs typeface="Times New Roman" panose="02020603050405020304" pitchFamily="18" charset="0"/>
              </a:rPr>
              <a:t>10,521</a:t>
            </a:r>
            <a:r>
              <a:rPr lang="es-ES" altLang="es-MX" sz="2000">
                <a:latin typeface="Verdana" panose="020B0604030504040204" pitchFamily="34" charset="0"/>
                <a:cs typeface="Arial" panose="020B0604020202020204" pitchFamily="34" charset="0"/>
              </a:rPr>
              <a:t> niños y niñas de </a:t>
            </a:r>
            <a:r>
              <a:rPr lang="es-MX" altLang="es-MX" sz="2000">
                <a:latin typeface="Verdana" panose="020B0604030504040204" pitchFamily="34" charset="0"/>
                <a:cs typeface="Arial" panose="020B0604020202020204" pitchFamily="34" charset="0"/>
              </a:rPr>
              <a:t>361 </a:t>
            </a:r>
            <a:r>
              <a:rPr lang="es-ES" altLang="es-MX" sz="2000">
                <a:latin typeface="Verdana" panose="020B0604030504040204" pitchFamily="34" charset="0"/>
                <a:cs typeface="Arial" panose="020B0604020202020204" pitchFamily="34" charset="0"/>
              </a:rPr>
              <a:t>escuelas de Quintana Roo</a:t>
            </a:r>
            <a:r>
              <a:rPr lang="es-MX" altLang="es-MX" sz="2000">
                <a:latin typeface="Verdana" panose="020B0604030504040204" pitchFamily="34" charset="0"/>
                <a:cs typeface="Arial" panose="020B0604020202020204" pitchFamily="34" charset="0"/>
              </a:rPr>
              <a:t>, que participaron en los talleres de Educación Ambiental que incluyen  temas sobre el Arrecife de Coral, Tortugas Marinas, Selva, Delfines y Mariposas.</a:t>
            </a:r>
          </a:p>
          <a:p>
            <a:pPr eaLnBrk="0" hangingPunct="0">
              <a:lnSpc>
                <a:spcPct val="90000"/>
              </a:lnSpc>
              <a:spcBef>
                <a:spcPct val="0"/>
              </a:spcBef>
              <a:buFontTx/>
              <a:buNone/>
            </a:pPr>
            <a:r>
              <a:rPr lang="es-MX" altLang="es-MX" sz="2000">
                <a:latin typeface="Verdana" panose="020B0604030504040204" pitchFamily="34" charset="0"/>
                <a:cs typeface="Arial" panose="020B0604020202020204" pitchFamily="34" charset="0"/>
              </a:rPr>
              <a:t> </a:t>
            </a:r>
            <a:endParaRPr lang="es-MX" altLang="es-MX" sz="2000">
              <a:latin typeface="Verdana" panose="020B0604030504040204" pitchFamily="34" charset="0"/>
              <a:cs typeface="Times New Roman" panose="02020603050405020304" pitchFamily="18" charset="0"/>
            </a:endParaRPr>
          </a:p>
          <a:p>
            <a:pPr eaLnBrk="0" hangingPunct="0">
              <a:lnSpc>
                <a:spcPct val="90000"/>
              </a:lnSpc>
              <a:spcBef>
                <a:spcPct val="0"/>
              </a:spcBef>
              <a:buFontTx/>
              <a:buNone/>
            </a:pPr>
            <a:endParaRPr lang="es-MX" altLang="es-MX" sz="2000">
              <a:latin typeface="Verdana" panose="020B0604030504040204" pitchFamily="34" charset="0"/>
              <a:cs typeface="Times New Roman" panose="02020603050405020304" pitchFamily="18" charset="0"/>
            </a:endParaRPr>
          </a:p>
          <a:p>
            <a:pPr eaLnBrk="0" hangingPunct="0">
              <a:lnSpc>
                <a:spcPct val="90000"/>
              </a:lnSpc>
              <a:spcBef>
                <a:spcPct val="0"/>
              </a:spcBef>
            </a:pPr>
            <a:endParaRPr lang="es-MX" altLang="es-MX" sz="2000">
              <a:latin typeface="Verdana" panose="020B0604030504040204" pitchFamily="34" charset="0"/>
            </a:endParaRPr>
          </a:p>
          <a:p>
            <a:pPr>
              <a:lnSpc>
                <a:spcPct val="90000"/>
              </a:lnSpc>
              <a:buFontTx/>
              <a:buNone/>
            </a:pPr>
            <a:endParaRPr lang="es-ES" altLang="es-MX" sz="2000">
              <a:latin typeface="Verdana" panose="020B0604030504040204" pitchFamily="34" charset="0"/>
            </a:endParaRPr>
          </a:p>
        </p:txBody>
      </p:sp>
      <p:pic>
        <p:nvPicPr>
          <p:cNvPr id="5151" name="Picture 31">
            <a:extLst>
              <a:ext uri="{FF2B5EF4-FFF2-40B4-BE49-F238E27FC236}">
                <a16:creationId xmlns:a16="http://schemas.microsoft.com/office/drawing/2014/main" id="{88BCDA35-EFAA-5382-E784-9DDE1DE28336}"/>
              </a:ext>
            </a:extLst>
          </p:cNvPr>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219700" y="1773238"/>
            <a:ext cx="2644775"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53" name="Picture 33">
            <a:extLst>
              <a:ext uri="{FF2B5EF4-FFF2-40B4-BE49-F238E27FC236}">
                <a16:creationId xmlns:a16="http://schemas.microsoft.com/office/drawing/2014/main" id="{6A5805AD-9C94-A8E5-D61A-20EC2482F163}"/>
              </a:ext>
            </a:extLst>
          </p:cNvPr>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5219700" y="4005263"/>
            <a:ext cx="2644775"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96DE0F0-822B-DEE7-5A74-4549A9189BA3}"/>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11267" name="Rectangle 3">
            <a:extLst>
              <a:ext uri="{FF2B5EF4-FFF2-40B4-BE49-F238E27FC236}">
                <a16:creationId xmlns:a16="http://schemas.microsoft.com/office/drawing/2014/main" id="{7E779CBD-79BE-411F-7E83-FB38E50D9E25}"/>
              </a:ext>
            </a:extLst>
          </p:cNvPr>
          <p:cNvSpPr>
            <a:spLocks noGrp="1" noChangeArrowheads="1"/>
          </p:cNvSpPr>
          <p:nvPr>
            <p:ph type="body" sz="half" idx="1"/>
          </p:nvPr>
        </p:nvSpPr>
        <p:spPr>
          <a:xfrm>
            <a:off x="4572000" y="1557338"/>
            <a:ext cx="3810000" cy="4114800"/>
          </a:xfrm>
        </p:spPr>
        <p:txBody>
          <a:bodyPr/>
          <a:lstStyle/>
          <a:p>
            <a:pPr eaLnBrk="0" hangingPunct="0">
              <a:lnSpc>
                <a:spcPct val="90000"/>
              </a:lnSpc>
              <a:spcBef>
                <a:spcPct val="0"/>
              </a:spcBef>
            </a:pPr>
            <a:endParaRPr lang="es-MX" altLang="es-MX" sz="2000">
              <a:latin typeface="Verdana" panose="020B0604030504040204" pitchFamily="34" charset="0"/>
              <a:cs typeface="Arial" panose="020B0604020202020204" pitchFamily="34" charset="0"/>
            </a:endParaRPr>
          </a:p>
          <a:p>
            <a:pPr eaLnBrk="0" hangingPunct="0">
              <a:lnSpc>
                <a:spcPct val="90000"/>
              </a:lnSpc>
              <a:spcBef>
                <a:spcPct val="0"/>
              </a:spcBef>
              <a:buFontTx/>
              <a:buNone/>
            </a:pPr>
            <a:r>
              <a:rPr lang="es-MX" altLang="es-MX" sz="2000">
                <a:latin typeface="Verdana" panose="020B0604030504040204" pitchFamily="34" charset="0"/>
                <a:cs typeface="Arial" panose="020B0604020202020204" pitchFamily="34" charset="0"/>
              </a:rPr>
              <a:t> </a:t>
            </a:r>
            <a:endParaRPr lang="es-MX" altLang="es-MX" sz="2000">
              <a:latin typeface="Verdana" panose="020B0604030504040204" pitchFamily="34" charset="0"/>
              <a:cs typeface="Times New Roman" panose="02020603050405020304" pitchFamily="18" charset="0"/>
            </a:endParaRPr>
          </a:p>
          <a:p>
            <a:pPr algn="r" eaLnBrk="0" hangingPunct="0">
              <a:lnSpc>
                <a:spcPct val="90000"/>
              </a:lnSpc>
              <a:spcBef>
                <a:spcPct val="0"/>
              </a:spcBef>
            </a:pPr>
            <a:r>
              <a:rPr lang="es-MX" altLang="es-MX" sz="2000">
                <a:latin typeface="Verdana" panose="020B0604030504040204" pitchFamily="34" charset="0"/>
                <a:cs typeface="Times New Roman" panose="02020603050405020304" pitchFamily="18" charset="0"/>
              </a:rPr>
              <a:t>Con nuestros visitantes realizamos 2,601 recorridos guiados, atendiendo a 33,823</a:t>
            </a:r>
            <a:r>
              <a:rPr lang="es-MX" altLang="es-MX" sz="2000">
                <a:solidFill>
                  <a:srgbClr val="333399"/>
                </a:solidFill>
                <a:latin typeface="Verdana" panose="020B0604030504040204" pitchFamily="34" charset="0"/>
                <a:cs typeface="Times New Roman" panose="02020603050405020304" pitchFamily="18" charset="0"/>
              </a:rPr>
              <a:t> </a:t>
            </a:r>
            <a:r>
              <a:rPr lang="es-MX" altLang="es-MX" sz="2000">
                <a:latin typeface="Verdana" panose="020B0604030504040204" pitchFamily="34" charset="0"/>
                <a:cs typeface="Times New Roman" panose="02020603050405020304" pitchFamily="18" charset="0"/>
              </a:rPr>
              <a:t>personas dentro del programa de Recorridos Ecológicos, que también incluyen visitas al Acuario, Tortugas Marinas, Mariposario, Manatíes, Selva y Granja de animales silvestres.</a:t>
            </a:r>
          </a:p>
          <a:p>
            <a:pPr eaLnBrk="0" hangingPunct="0">
              <a:lnSpc>
                <a:spcPct val="90000"/>
              </a:lnSpc>
              <a:spcBef>
                <a:spcPct val="0"/>
              </a:spcBef>
              <a:buFontTx/>
              <a:buNone/>
            </a:pPr>
            <a:endParaRPr lang="es-MX" altLang="es-MX" sz="2000">
              <a:latin typeface="Verdana" panose="020B0604030504040204" pitchFamily="34" charset="0"/>
              <a:cs typeface="Times New Roman" panose="02020603050405020304" pitchFamily="18" charset="0"/>
            </a:endParaRPr>
          </a:p>
          <a:p>
            <a:pPr eaLnBrk="0" hangingPunct="0">
              <a:lnSpc>
                <a:spcPct val="90000"/>
              </a:lnSpc>
              <a:spcBef>
                <a:spcPct val="0"/>
              </a:spcBef>
            </a:pPr>
            <a:endParaRPr lang="es-MX" altLang="es-MX" sz="2000">
              <a:latin typeface="Verdana" panose="020B0604030504040204" pitchFamily="34" charset="0"/>
            </a:endParaRPr>
          </a:p>
          <a:p>
            <a:pPr>
              <a:lnSpc>
                <a:spcPct val="90000"/>
              </a:lnSpc>
              <a:buFontTx/>
              <a:buNone/>
            </a:pPr>
            <a:endParaRPr lang="es-ES" altLang="es-MX" sz="2000">
              <a:latin typeface="Verdana" panose="020B0604030504040204" pitchFamily="34" charset="0"/>
            </a:endParaRPr>
          </a:p>
        </p:txBody>
      </p:sp>
      <p:pic>
        <p:nvPicPr>
          <p:cNvPr id="11278" name="Picture 14">
            <a:extLst>
              <a:ext uri="{FF2B5EF4-FFF2-40B4-BE49-F238E27FC236}">
                <a16:creationId xmlns:a16="http://schemas.microsoft.com/office/drawing/2014/main" id="{B2192672-76C7-BC7F-F72C-E98CFD29DD43}"/>
              </a:ext>
            </a:extLst>
          </p:cNvPr>
          <p:cNvPicPr>
            <a:picLocks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1116013" y="4221163"/>
            <a:ext cx="2644775"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80" name="Picture 16">
            <a:extLst>
              <a:ext uri="{FF2B5EF4-FFF2-40B4-BE49-F238E27FC236}">
                <a16:creationId xmlns:a16="http://schemas.microsoft.com/office/drawing/2014/main" id="{26DFD4EE-112B-AEC4-EDEC-0B9777282EB6}"/>
              </a:ext>
            </a:extLst>
          </p:cNvPr>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116013" y="1773238"/>
            <a:ext cx="2644775"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3EA046B7-A098-B7A1-B82E-40BE9D9A7ED3}"/>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4100" name="Rectangle 4">
            <a:extLst>
              <a:ext uri="{FF2B5EF4-FFF2-40B4-BE49-F238E27FC236}">
                <a16:creationId xmlns:a16="http://schemas.microsoft.com/office/drawing/2014/main" id="{E6BC0CEB-B270-6D4A-38AC-7C5F7B28BE00}"/>
              </a:ext>
            </a:extLst>
          </p:cNvPr>
          <p:cNvSpPr>
            <a:spLocks noGrp="1" noChangeArrowheads="1"/>
          </p:cNvSpPr>
          <p:nvPr>
            <p:ph type="body" sz="half" idx="3"/>
          </p:nvPr>
        </p:nvSpPr>
        <p:spPr>
          <a:xfrm>
            <a:off x="4572000" y="1773238"/>
            <a:ext cx="4000500" cy="4267200"/>
          </a:xfrm>
        </p:spPr>
        <p:txBody>
          <a:bodyPr/>
          <a:lstStyle/>
          <a:p>
            <a:pPr marL="457200" indent="-457200" algn="r" eaLnBrk="0" hangingPunct="0">
              <a:lnSpc>
                <a:spcPct val="80000"/>
              </a:lnSpc>
              <a:spcBef>
                <a:spcPct val="0"/>
              </a:spcBef>
              <a:buFontTx/>
              <a:buNone/>
            </a:pPr>
            <a:endParaRPr lang="es-MX" altLang="es-MX" sz="2000">
              <a:latin typeface="Verdana" panose="020B0604030504040204" pitchFamily="34" charset="0"/>
              <a:cs typeface="Times New Roman" panose="02020603050405020304" pitchFamily="18" charset="0"/>
            </a:endParaRPr>
          </a:p>
          <a:p>
            <a:pPr marL="457200" indent="-457200" algn="r">
              <a:lnSpc>
                <a:spcPct val="90000"/>
              </a:lnSpc>
              <a:spcBef>
                <a:spcPct val="0"/>
              </a:spcBef>
            </a:pPr>
            <a:r>
              <a:rPr lang="es-MX" altLang="es-MX" sz="2400">
                <a:latin typeface="Verdana" panose="020B0604030504040204" pitchFamily="34" charset="0"/>
                <a:cs typeface="Times New Roman" panose="02020603050405020304" pitchFamily="18" charset="0"/>
              </a:rPr>
              <a:t>En el mes de febrero dimos inicio al programa de liberación de tortugas marinas </a:t>
            </a:r>
            <a:r>
              <a:rPr lang="es-ES" altLang="es-MX" sz="2400">
                <a:latin typeface="Verdana" panose="020B0604030504040204" pitchFamily="34" charset="0"/>
              </a:rPr>
              <a:t>de la temporada 2002, en las que participaron nuestros visitantes al </a:t>
            </a:r>
            <a:r>
              <a:rPr lang="es-MX" altLang="es-MX" sz="2400">
                <a:latin typeface="Verdana" panose="020B0604030504040204" pitchFamily="34" charset="0"/>
              </a:rPr>
              <a:t>P</a:t>
            </a:r>
            <a:r>
              <a:rPr lang="es-ES" altLang="es-MX" sz="2400">
                <a:latin typeface="Verdana" panose="020B0604030504040204" pitchFamily="34" charset="0"/>
              </a:rPr>
              <a:t>arque.</a:t>
            </a:r>
          </a:p>
          <a:p>
            <a:pPr marL="457200" indent="-457200" algn="r">
              <a:lnSpc>
                <a:spcPct val="80000"/>
              </a:lnSpc>
              <a:buFontTx/>
              <a:buNone/>
            </a:pPr>
            <a:r>
              <a:rPr lang="es-MX" altLang="es-MX" sz="1600">
                <a:latin typeface="Verdana" panose="020B0604030504040204" pitchFamily="34" charset="0"/>
                <a:cs typeface="Times New Roman" panose="02020603050405020304" pitchFamily="18" charset="0"/>
              </a:rPr>
              <a:t> </a:t>
            </a:r>
          </a:p>
          <a:p>
            <a:pPr marL="457200" indent="-457200" algn="r">
              <a:lnSpc>
                <a:spcPct val="80000"/>
              </a:lnSpc>
              <a:buFontTx/>
              <a:buNone/>
            </a:pPr>
            <a:r>
              <a:rPr lang="es-MX" altLang="es-MX" sz="1600">
                <a:latin typeface="Verdana" panose="020B0604030504040204" pitchFamily="34" charset="0"/>
                <a:cs typeface="Times New Roman" panose="02020603050405020304" pitchFamily="18" charset="0"/>
              </a:rPr>
              <a:t>       </a:t>
            </a:r>
            <a:endParaRPr lang="es-ES" altLang="es-MX" sz="16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600">
              <a:latin typeface="Verdana" panose="020B0604030504040204" pitchFamily="34" charset="0"/>
              <a:cs typeface="Times New Roman" panose="02020603050405020304" pitchFamily="18" charset="0"/>
            </a:endParaRPr>
          </a:p>
          <a:p>
            <a:pPr marL="457200" indent="-457200" algn="r">
              <a:lnSpc>
                <a:spcPct val="80000"/>
              </a:lnSpc>
            </a:pPr>
            <a:endParaRPr lang="es-MX" altLang="es-MX" sz="16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600">
              <a:latin typeface="Verdana" panose="020B0604030504040204" pitchFamily="34" charset="0"/>
              <a:cs typeface="Times New Roman" panose="02020603050405020304" pitchFamily="18" charset="0"/>
            </a:endParaRPr>
          </a:p>
          <a:p>
            <a:pPr marL="457200" indent="-457200" algn="r">
              <a:lnSpc>
                <a:spcPct val="80000"/>
              </a:lnSpc>
            </a:pPr>
            <a:endParaRPr lang="es-MX" altLang="es-MX" sz="1800">
              <a:latin typeface="Verdana" panose="020B0604030504040204" pitchFamily="34" charset="0"/>
            </a:endParaRPr>
          </a:p>
          <a:p>
            <a:pPr marL="457200" indent="-457200" algn="just">
              <a:lnSpc>
                <a:spcPct val="80000"/>
              </a:lnSpc>
              <a:buFontTx/>
              <a:buNone/>
            </a:pPr>
            <a:endParaRPr lang="es-MX" altLang="es-MX" sz="2000">
              <a:latin typeface="Verdana" panose="020B0604030504040204" pitchFamily="34" charset="0"/>
            </a:endParaRPr>
          </a:p>
        </p:txBody>
      </p:sp>
      <p:pic>
        <p:nvPicPr>
          <p:cNvPr id="4121" name="Picture 25">
            <a:extLst>
              <a:ext uri="{FF2B5EF4-FFF2-40B4-BE49-F238E27FC236}">
                <a16:creationId xmlns:a16="http://schemas.microsoft.com/office/drawing/2014/main" id="{AA5A9CE9-70D0-DF12-08CD-66B2D19415E3}"/>
              </a:ext>
            </a:extLst>
          </p:cNvPr>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268413" y="4114800"/>
            <a:ext cx="2644775"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4" name="Picture 28">
            <a:extLst>
              <a:ext uri="{FF2B5EF4-FFF2-40B4-BE49-F238E27FC236}">
                <a16:creationId xmlns:a16="http://schemas.microsoft.com/office/drawing/2014/main" id="{EE244497-D5BB-1475-23F9-88C429E98245}"/>
              </a:ext>
            </a:extLst>
          </p:cNvPr>
          <p:cNvPicPr>
            <a:picLocks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258888" y="1773238"/>
            <a:ext cx="2646362"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8EAB406-09EE-455E-9152-20AF37CBE12C}"/>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16388" name="Rectangle 4">
            <a:extLst>
              <a:ext uri="{FF2B5EF4-FFF2-40B4-BE49-F238E27FC236}">
                <a16:creationId xmlns:a16="http://schemas.microsoft.com/office/drawing/2014/main" id="{FE7A00B3-27DC-3987-D143-1F8E25098FE4}"/>
              </a:ext>
            </a:extLst>
          </p:cNvPr>
          <p:cNvSpPr>
            <a:spLocks noGrp="1" noChangeArrowheads="1"/>
          </p:cNvSpPr>
          <p:nvPr>
            <p:ph type="body" sz="half" idx="3"/>
          </p:nvPr>
        </p:nvSpPr>
        <p:spPr>
          <a:xfrm>
            <a:off x="495300" y="1638300"/>
            <a:ext cx="4076700" cy="5219700"/>
          </a:xfrm>
        </p:spPr>
        <p:txBody>
          <a:bodyPr/>
          <a:lstStyle/>
          <a:p>
            <a:pPr marL="457200" indent="-457200" algn="r" eaLnBrk="0" hangingPunct="0">
              <a:lnSpc>
                <a:spcPct val="80000"/>
              </a:lnSpc>
              <a:spcBef>
                <a:spcPct val="0"/>
              </a:spcBef>
              <a:buFontTx/>
              <a:buNone/>
            </a:pPr>
            <a:endParaRPr lang="es-MX" altLang="es-MX" sz="1800">
              <a:latin typeface="Verdana" panose="020B0604030504040204" pitchFamily="34" charset="0"/>
              <a:cs typeface="Times New Roman" panose="02020603050405020304" pitchFamily="18" charset="0"/>
            </a:endParaRPr>
          </a:p>
          <a:p>
            <a:pPr marL="457200" indent="-457200" eaLnBrk="0" hangingPunct="0">
              <a:lnSpc>
                <a:spcPct val="90000"/>
              </a:lnSpc>
              <a:spcBef>
                <a:spcPct val="0"/>
              </a:spcBef>
            </a:pPr>
            <a:r>
              <a:rPr lang="es-MX" altLang="es-MX" sz="1800">
                <a:latin typeface="Verdana" panose="020B0604030504040204" pitchFamily="34" charset="0"/>
                <a:ea typeface="Batang" panose="02030600000101010101" pitchFamily="18" charset="-127"/>
              </a:rPr>
              <a:t>Fuimos invitados por el DIF Municipal a participar  en el “Curso de Verano Tulum 2004” , en donde realizamos el taller de Educación Ambiental “Cuidemos a las Mariposas”.</a:t>
            </a:r>
          </a:p>
          <a:p>
            <a:pPr marL="457200" indent="-457200" eaLnBrk="0" hangingPunct="0">
              <a:lnSpc>
                <a:spcPct val="90000"/>
              </a:lnSpc>
              <a:spcBef>
                <a:spcPct val="0"/>
              </a:spcBef>
            </a:pPr>
            <a:endParaRPr lang="es-MX" altLang="es-MX" sz="1800">
              <a:latin typeface="Verdana" panose="020B0604030504040204" pitchFamily="34" charset="0"/>
              <a:cs typeface="Times New Roman" panose="02020603050405020304" pitchFamily="18" charset="0"/>
            </a:endParaRPr>
          </a:p>
          <a:p>
            <a:pPr marL="457200" indent="-457200" eaLnBrk="0" hangingPunct="0">
              <a:lnSpc>
                <a:spcPct val="90000"/>
              </a:lnSpc>
              <a:spcBef>
                <a:spcPct val="0"/>
              </a:spcBef>
            </a:pPr>
            <a:r>
              <a:rPr lang="es-MX" altLang="es-MX" sz="1800">
                <a:latin typeface="Verdana" panose="020B0604030504040204" pitchFamily="34" charset="0"/>
                <a:cs typeface="Times New Roman" panose="02020603050405020304" pitchFamily="18" charset="0"/>
              </a:rPr>
              <a:t>Dentro de las actividades encaminadas a sensibilizar a nuestros compañeros, a lo largo del año realizamos 4 limpiezas de playa INA, participando compañeros de las diversas áreas del Parque.</a:t>
            </a:r>
          </a:p>
          <a:p>
            <a:pPr marL="457200" indent="-457200" eaLnBrk="0" hangingPunct="0">
              <a:lnSpc>
                <a:spcPct val="80000"/>
              </a:lnSpc>
              <a:spcBef>
                <a:spcPct val="0"/>
              </a:spcBef>
            </a:pPr>
            <a:endParaRPr lang="es-ES" altLang="es-MX" sz="1800">
              <a:latin typeface="Verdana" panose="020B0604030504040204" pitchFamily="34" charset="0"/>
            </a:endParaRPr>
          </a:p>
          <a:p>
            <a:pPr marL="457200" indent="-457200" algn="r">
              <a:lnSpc>
                <a:spcPct val="80000"/>
              </a:lnSpc>
              <a:buFontTx/>
              <a:buNone/>
            </a:pPr>
            <a:r>
              <a:rPr lang="es-MX" altLang="es-MX" sz="1400">
                <a:latin typeface="Verdana" panose="020B0604030504040204" pitchFamily="34" charset="0"/>
                <a:cs typeface="Times New Roman" panose="02020603050405020304" pitchFamily="18" charset="0"/>
              </a:rPr>
              <a:t> </a:t>
            </a:r>
          </a:p>
          <a:p>
            <a:pPr marL="457200" indent="-457200" algn="r">
              <a:lnSpc>
                <a:spcPct val="80000"/>
              </a:lnSpc>
              <a:buFontTx/>
              <a:buNone/>
            </a:pPr>
            <a:r>
              <a:rPr lang="es-MX" altLang="es-MX" sz="1400">
                <a:latin typeface="Verdana" panose="020B0604030504040204" pitchFamily="34" charset="0"/>
                <a:cs typeface="Times New Roman" panose="02020603050405020304" pitchFamily="18" charset="0"/>
              </a:rPr>
              <a:t>       </a:t>
            </a:r>
            <a:endParaRPr lang="es-ES" altLang="es-MX" sz="14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pPr>
            <a:endParaRPr lang="es-MX" altLang="es-MX" sz="1600">
              <a:latin typeface="Verdana" panose="020B0604030504040204" pitchFamily="34" charset="0"/>
            </a:endParaRPr>
          </a:p>
          <a:p>
            <a:pPr marL="457200" indent="-457200" algn="just">
              <a:lnSpc>
                <a:spcPct val="80000"/>
              </a:lnSpc>
              <a:buFontTx/>
              <a:buNone/>
            </a:pPr>
            <a:endParaRPr lang="es-MX" altLang="es-MX" sz="1800">
              <a:latin typeface="Verdana" panose="020B0604030504040204" pitchFamily="34" charset="0"/>
            </a:endParaRPr>
          </a:p>
        </p:txBody>
      </p:sp>
      <p:pic>
        <p:nvPicPr>
          <p:cNvPr id="16396" name="Picture 12">
            <a:extLst>
              <a:ext uri="{FF2B5EF4-FFF2-40B4-BE49-F238E27FC236}">
                <a16:creationId xmlns:a16="http://schemas.microsoft.com/office/drawing/2014/main" id="{C6727F30-3BD7-2A5B-79AB-2958DEE94C8D}"/>
              </a:ext>
            </a:extLst>
          </p:cNvPr>
          <p:cNvPicPr>
            <a:picLocks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5435600" y="4005263"/>
            <a:ext cx="2641600"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9" name="Picture 15">
            <a:extLst>
              <a:ext uri="{FF2B5EF4-FFF2-40B4-BE49-F238E27FC236}">
                <a16:creationId xmlns:a16="http://schemas.microsoft.com/office/drawing/2014/main" id="{012406A2-8704-F850-1B0A-8E6C652F00F1}"/>
              </a:ext>
            </a:extLst>
          </p:cNvPr>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364163" y="1628775"/>
            <a:ext cx="2646362"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CDDD3D0-C270-5DDC-2C9C-BBB777E4A969}"/>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19460" name="Rectangle 4">
            <a:extLst>
              <a:ext uri="{FF2B5EF4-FFF2-40B4-BE49-F238E27FC236}">
                <a16:creationId xmlns:a16="http://schemas.microsoft.com/office/drawing/2014/main" id="{F483A51D-28EB-EDB1-103D-3BDE156813CE}"/>
              </a:ext>
            </a:extLst>
          </p:cNvPr>
          <p:cNvSpPr>
            <a:spLocks noGrp="1" noChangeArrowheads="1"/>
          </p:cNvSpPr>
          <p:nvPr>
            <p:ph type="body" sz="half" idx="2"/>
          </p:nvPr>
        </p:nvSpPr>
        <p:spPr>
          <a:xfrm>
            <a:off x="3995738" y="1714500"/>
            <a:ext cx="4762500" cy="5143500"/>
          </a:xfrm>
        </p:spPr>
        <p:txBody>
          <a:bodyPr/>
          <a:lstStyle/>
          <a:p>
            <a:pPr marL="457200" indent="-457200" algn="r" eaLnBrk="0" hangingPunct="0">
              <a:lnSpc>
                <a:spcPct val="80000"/>
              </a:lnSpc>
              <a:spcBef>
                <a:spcPct val="0"/>
              </a:spcBef>
              <a:buFontTx/>
              <a:buNone/>
            </a:pPr>
            <a:endParaRPr lang="es-MX" altLang="es-MX" sz="1800">
              <a:latin typeface="Verdana" panose="020B0604030504040204" pitchFamily="34" charset="0"/>
              <a:cs typeface="Times New Roman" panose="02020603050405020304" pitchFamily="18" charset="0"/>
            </a:endParaRPr>
          </a:p>
          <a:p>
            <a:pPr marL="457200" indent="-457200" algn="r">
              <a:lnSpc>
                <a:spcPct val="90000"/>
              </a:lnSpc>
              <a:spcBef>
                <a:spcPct val="0"/>
              </a:spcBef>
            </a:pPr>
            <a:r>
              <a:rPr lang="es-MX" altLang="es-MX" sz="1800">
                <a:latin typeface="Verdana" panose="020B0604030504040204" pitchFamily="34" charset="0"/>
              </a:rPr>
              <a:t>Diariamente como una nueva actividad, en la Capilla de San Francisco nuestros visitantes pparticipan en la liberación de Guacamayas, en donde tienen la oportunidad de observar el vuelo de  más de diez guacamayas al mismo tiempo, así como verlas de cerca y conocer sobre su biología.</a:t>
            </a:r>
          </a:p>
          <a:p>
            <a:pPr marL="457200" indent="-457200" algn="r">
              <a:lnSpc>
                <a:spcPct val="90000"/>
              </a:lnSpc>
              <a:spcBef>
                <a:spcPct val="0"/>
              </a:spcBef>
            </a:pPr>
            <a:endParaRPr lang="es-MX" altLang="es-MX" sz="1800">
              <a:latin typeface="Verdana" panose="020B0604030504040204" pitchFamily="34" charset="0"/>
            </a:endParaRPr>
          </a:p>
          <a:p>
            <a:pPr marL="457200" indent="-457200" algn="r">
              <a:lnSpc>
                <a:spcPct val="90000"/>
              </a:lnSpc>
              <a:spcBef>
                <a:spcPct val="0"/>
              </a:spcBef>
            </a:pPr>
            <a:r>
              <a:rPr lang="es-MX" altLang="es-MX" sz="1800">
                <a:latin typeface="Verdana" panose="020B0604030504040204" pitchFamily="34" charset="0"/>
              </a:rPr>
              <a:t>Estas guacamayas están siendo entrenadas por los compañeros del área de Aves y Mamíferos, para que vuelen libremente por todo el Parque y regresen posteriormente a sus dormitorios.</a:t>
            </a:r>
          </a:p>
          <a:p>
            <a:pPr marL="457200" indent="-457200" algn="r">
              <a:lnSpc>
                <a:spcPct val="90000"/>
              </a:lnSpc>
              <a:spcBef>
                <a:spcPct val="0"/>
              </a:spcBef>
            </a:pPr>
            <a:endParaRPr lang="es-MX" altLang="es-MX" sz="1800">
              <a:latin typeface="Verdana" panose="020B0604030504040204" pitchFamily="34" charset="0"/>
              <a:cs typeface="Times New Roman" panose="02020603050405020304" pitchFamily="18" charset="0"/>
            </a:endParaRPr>
          </a:p>
          <a:p>
            <a:pPr marL="457200" indent="-457200" algn="r">
              <a:lnSpc>
                <a:spcPct val="80000"/>
              </a:lnSpc>
              <a:buFontTx/>
              <a:buNone/>
            </a:pPr>
            <a:r>
              <a:rPr lang="es-MX" altLang="es-MX" sz="1400">
                <a:latin typeface="Verdana" panose="020B0604030504040204" pitchFamily="34" charset="0"/>
                <a:cs typeface="Times New Roman" panose="02020603050405020304" pitchFamily="18" charset="0"/>
              </a:rPr>
              <a:t> </a:t>
            </a:r>
          </a:p>
          <a:p>
            <a:pPr marL="457200" indent="-457200" algn="r">
              <a:lnSpc>
                <a:spcPct val="80000"/>
              </a:lnSpc>
              <a:buFontTx/>
              <a:buNone/>
            </a:pPr>
            <a:r>
              <a:rPr lang="es-MX" altLang="es-MX" sz="1400">
                <a:latin typeface="Verdana" panose="020B0604030504040204" pitchFamily="34" charset="0"/>
                <a:cs typeface="Times New Roman" panose="02020603050405020304" pitchFamily="18" charset="0"/>
              </a:rPr>
              <a:t>       </a:t>
            </a:r>
            <a:endParaRPr lang="es-ES" altLang="es-MX" sz="14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400">
              <a:latin typeface="Verdana" panose="020B0604030504040204" pitchFamily="34" charset="0"/>
              <a:cs typeface="Times New Roman" panose="02020603050405020304" pitchFamily="18" charset="0"/>
            </a:endParaRPr>
          </a:p>
          <a:p>
            <a:pPr marL="457200" indent="-457200" algn="r">
              <a:lnSpc>
                <a:spcPct val="80000"/>
              </a:lnSpc>
            </a:pPr>
            <a:endParaRPr lang="es-MX" altLang="es-MX" sz="1600">
              <a:latin typeface="Verdana" panose="020B0604030504040204" pitchFamily="34" charset="0"/>
            </a:endParaRPr>
          </a:p>
          <a:p>
            <a:pPr marL="457200" indent="-457200" algn="just">
              <a:lnSpc>
                <a:spcPct val="80000"/>
              </a:lnSpc>
              <a:buFontTx/>
              <a:buNone/>
            </a:pPr>
            <a:endParaRPr lang="es-MX" altLang="es-MX" sz="1800">
              <a:latin typeface="Verdana" panose="020B0604030504040204" pitchFamily="34" charset="0"/>
            </a:endParaRPr>
          </a:p>
        </p:txBody>
      </p:sp>
      <p:pic>
        <p:nvPicPr>
          <p:cNvPr id="19467" name="Picture 11">
            <a:extLst>
              <a:ext uri="{FF2B5EF4-FFF2-40B4-BE49-F238E27FC236}">
                <a16:creationId xmlns:a16="http://schemas.microsoft.com/office/drawing/2014/main" id="{42363ADF-E4D2-F26B-6CEA-01AB6374CB01}"/>
              </a:ext>
            </a:extLst>
          </p:cNvPr>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827088" y="2492375"/>
            <a:ext cx="3302000" cy="2473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68F17CA8-E6D9-14A5-C452-89C6AD7672A1}"/>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21507" name="Rectangle 3">
            <a:extLst>
              <a:ext uri="{FF2B5EF4-FFF2-40B4-BE49-F238E27FC236}">
                <a16:creationId xmlns:a16="http://schemas.microsoft.com/office/drawing/2014/main" id="{9C624B06-4B84-704D-FD58-6BF7E3180BA5}"/>
              </a:ext>
            </a:extLst>
          </p:cNvPr>
          <p:cNvSpPr>
            <a:spLocks noGrp="1" noChangeArrowheads="1"/>
          </p:cNvSpPr>
          <p:nvPr>
            <p:ph type="body" sz="half" idx="3"/>
          </p:nvPr>
        </p:nvSpPr>
        <p:spPr>
          <a:xfrm>
            <a:off x="4211638" y="1916113"/>
            <a:ext cx="4514850" cy="5645150"/>
          </a:xfrm>
        </p:spPr>
        <p:txBody>
          <a:bodyPr/>
          <a:lstStyle/>
          <a:p>
            <a:pPr marL="457200" indent="-457200" algn="r" eaLnBrk="0" hangingPunct="0">
              <a:lnSpc>
                <a:spcPct val="90000"/>
              </a:lnSpc>
              <a:spcBef>
                <a:spcPct val="0"/>
              </a:spcBef>
            </a:pPr>
            <a:r>
              <a:rPr lang="es-MX" altLang="es-MX" sz="1600">
                <a:latin typeface="Verdana" panose="020B0604030504040204" pitchFamily="34" charset="0"/>
                <a:cs typeface="Times New Roman" panose="02020603050405020304" pitchFamily="18" charset="0"/>
              </a:rPr>
              <a:t>Con </a:t>
            </a:r>
            <a:r>
              <a:rPr lang="es-MX" altLang="es-MX" sz="1800">
                <a:latin typeface="Verdana" panose="020B0604030504040204" pitchFamily="34" charset="0"/>
                <a:cs typeface="Times New Roman" panose="02020603050405020304" pitchFamily="18" charset="0"/>
              </a:rPr>
              <a:t>el trabajo conjunto del área de Tortugas Marinas y la de Educación Ambiental</a:t>
            </a:r>
            <a:r>
              <a:rPr lang="es-MX" altLang="es-MX" sz="1800">
                <a:latin typeface="Verdana" panose="020B0604030504040204" pitchFamily="34" charset="0"/>
              </a:rPr>
              <a:t>  se montó en el Acuario de Xcaret  la nueva exhibición temporal “Descubre el Maravilloso Mundo de las Tortugas Marinas”.</a:t>
            </a:r>
          </a:p>
          <a:p>
            <a:pPr marL="457200" indent="-457200" algn="r">
              <a:lnSpc>
                <a:spcPct val="90000"/>
              </a:lnSpc>
              <a:spcBef>
                <a:spcPct val="0"/>
              </a:spcBef>
            </a:pPr>
            <a:r>
              <a:rPr lang="es-MX" altLang="es-MX" sz="1800">
                <a:latin typeface="Verdana" panose="020B0604030504040204" pitchFamily="34" charset="0"/>
              </a:rPr>
              <a:t>En esta exhibición nuestros visitantes conocen  más sobre la biología de las tortugas marinas, las vicisitudes con las que se enfrentan para sobrevivir y el Programa de Protección que el Parque Xcaret implementa desde hace 10 años. También podrán observar de cerca a las pequeñas tortuguitas que se exhiben</a:t>
            </a:r>
            <a:r>
              <a:rPr lang="es-MX" altLang="es-MX" sz="1600">
                <a:latin typeface="Verdana" panose="020B0604030504040204" pitchFamily="34" charset="0"/>
              </a:rPr>
              <a:t>.</a:t>
            </a:r>
          </a:p>
          <a:p>
            <a:pPr marL="457200" indent="-457200" algn="r">
              <a:lnSpc>
                <a:spcPct val="90000"/>
              </a:lnSpc>
              <a:spcBef>
                <a:spcPct val="0"/>
              </a:spcBef>
            </a:pPr>
            <a:endParaRPr lang="es-MX" altLang="es-MX" sz="1600">
              <a:latin typeface="Verdana" panose="020B0604030504040204" pitchFamily="34" charset="0"/>
              <a:cs typeface="Times New Roman" panose="02020603050405020304" pitchFamily="18" charset="0"/>
            </a:endParaRPr>
          </a:p>
          <a:p>
            <a:pPr marL="457200" indent="-457200" algn="r">
              <a:lnSpc>
                <a:spcPct val="80000"/>
              </a:lnSpc>
              <a:buFontTx/>
              <a:buNone/>
            </a:pPr>
            <a:r>
              <a:rPr lang="es-MX" altLang="es-MX" sz="1200">
                <a:latin typeface="Verdana" panose="020B0604030504040204" pitchFamily="34" charset="0"/>
                <a:cs typeface="Times New Roman" panose="02020603050405020304" pitchFamily="18" charset="0"/>
              </a:rPr>
              <a:t> </a:t>
            </a:r>
          </a:p>
          <a:p>
            <a:pPr marL="457200" indent="-457200" algn="r">
              <a:lnSpc>
                <a:spcPct val="80000"/>
              </a:lnSpc>
              <a:buFontTx/>
              <a:buNone/>
            </a:pPr>
            <a:r>
              <a:rPr lang="es-MX" altLang="es-MX" sz="1200">
                <a:latin typeface="Verdana" panose="020B0604030504040204" pitchFamily="34" charset="0"/>
                <a:cs typeface="Times New Roman" panose="02020603050405020304" pitchFamily="18" charset="0"/>
              </a:rPr>
              <a:t>       </a:t>
            </a:r>
            <a:endParaRPr lang="es-ES" altLang="es-MX" sz="12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200">
              <a:latin typeface="Verdana" panose="020B0604030504040204" pitchFamily="34" charset="0"/>
              <a:cs typeface="Times New Roman" panose="02020603050405020304" pitchFamily="18" charset="0"/>
            </a:endParaRPr>
          </a:p>
          <a:p>
            <a:pPr marL="457200" indent="-457200" algn="r">
              <a:lnSpc>
                <a:spcPct val="80000"/>
              </a:lnSpc>
            </a:pPr>
            <a:endParaRPr lang="es-MX" altLang="es-MX" sz="12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200">
              <a:latin typeface="Verdana" panose="020B0604030504040204" pitchFamily="34" charset="0"/>
              <a:cs typeface="Times New Roman" panose="02020603050405020304" pitchFamily="18" charset="0"/>
            </a:endParaRPr>
          </a:p>
          <a:p>
            <a:pPr marL="457200" indent="-457200" algn="r">
              <a:lnSpc>
                <a:spcPct val="80000"/>
              </a:lnSpc>
            </a:pPr>
            <a:endParaRPr lang="es-MX" altLang="es-MX" sz="1400">
              <a:latin typeface="Verdana" panose="020B0604030504040204" pitchFamily="34" charset="0"/>
            </a:endParaRPr>
          </a:p>
          <a:p>
            <a:pPr marL="457200" indent="-457200" algn="just">
              <a:lnSpc>
                <a:spcPct val="80000"/>
              </a:lnSpc>
              <a:buFontTx/>
              <a:buNone/>
            </a:pPr>
            <a:endParaRPr lang="es-MX" altLang="es-MX" sz="1600">
              <a:latin typeface="Verdana" panose="020B0604030504040204" pitchFamily="34" charset="0"/>
            </a:endParaRPr>
          </a:p>
        </p:txBody>
      </p:sp>
      <p:pic>
        <p:nvPicPr>
          <p:cNvPr id="21516" name="Picture 12">
            <a:extLst>
              <a:ext uri="{FF2B5EF4-FFF2-40B4-BE49-F238E27FC236}">
                <a16:creationId xmlns:a16="http://schemas.microsoft.com/office/drawing/2014/main" id="{67D93539-87CA-F450-B5D7-47F4EE0AC4F9}"/>
              </a:ext>
            </a:extLst>
          </p:cNvPr>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1266825" y="4114800"/>
            <a:ext cx="2646363"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518" name="Picture 14">
            <a:extLst>
              <a:ext uri="{FF2B5EF4-FFF2-40B4-BE49-F238E27FC236}">
                <a16:creationId xmlns:a16="http://schemas.microsoft.com/office/drawing/2014/main" id="{48840FC0-904B-91FF-1A84-5082C2094FDF}"/>
              </a:ext>
            </a:extLst>
          </p:cNvPr>
          <p:cNvPicPr>
            <a:picLocks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258888" y="1700213"/>
            <a:ext cx="2633662" cy="1981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7F31BD7-5A1E-A006-E190-42E5418B2C32}"/>
              </a:ext>
            </a:extLst>
          </p:cNvPr>
          <p:cNvSpPr>
            <a:spLocks noGrp="1" noChangeArrowheads="1"/>
          </p:cNvSpPr>
          <p:nvPr>
            <p:ph type="title"/>
          </p:nvPr>
        </p:nvSpPr>
        <p:spPr/>
        <p:txBody>
          <a:bodyPr/>
          <a:lstStyle/>
          <a:p>
            <a:r>
              <a:rPr lang="es-MX" altLang="es-MX" sz="2200" b="1">
                <a:latin typeface="Verdana" panose="020B0604030504040204" pitchFamily="34" charset="0"/>
              </a:rPr>
              <a:t>Departamento de Educación Ambiental</a:t>
            </a:r>
            <a:endParaRPr lang="es-ES" altLang="es-MX" sz="2200" b="1">
              <a:latin typeface="Verdana" panose="020B0604030504040204" pitchFamily="34" charset="0"/>
            </a:endParaRPr>
          </a:p>
        </p:txBody>
      </p:sp>
      <p:sp>
        <p:nvSpPr>
          <p:cNvPr id="17412" name="Rectangle 4">
            <a:extLst>
              <a:ext uri="{FF2B5EF4-FFF2-40B4-BE49-F238E27FC236}">
                <a16:creationId xmlns:a16="http://schemas.microsoft.com/office/drawing/2014/main" id="{E460B606-C00E-683E-B114-89513F3557C3}"/>
              </a:ext>
            </a:extLst>
          </p:cNvPr>
          <p:cNvSpPr>
            <a:spLocks noGrp="1" noChangeArrowheads="1"/>
          </p:cNvSpPr>
          <p:nvPr>
            <p:ph type="body" sz="half" idx="2"/>
          </p:nvPr>
        </p:nvSpPr>
        <p:spPr>
          <a:xfrm>
            <a:off x="323850" y="1773238"/>
            <a:ext cx="3848100" cy="4838700"/>
          </a:xfrm>
        </p:spPr>
        <p:txBody>
          <a:bodyPr/>
          <a:lstStyle/>
          <a:p>
            <a:pPr marL="457200" indent="-457200" algn="r" eaLnBrk="0" hangingPunct="0">
              <a:lnSpc>
                <a:spcPct val="80000"/>
              </a:lnSpc>
              <a:spcBef>
                <a:spcPct val="0"/>
              </a:spcBef>
              <a:buFontTx/>
              <a:buNone/>
            </a:pPr>
            <a:endParaRPr lang="es-MX" altLang="es-MX" sz="2400">
              <a:latin typeface="Verdana" panose="020B0604030504040204" pitchFamily="34" charset="0"/>
              <a:cs typeface="Times New Roman" panose="02020603050405020304" pitchFamily="18" charset="0"/>
            </a:endParaRPr>
          </a:p>
          <a:p>
            <a:pPr marL="457200" indent="-457200" eaLnBrk="0" hangingPunct="0">
              <a:lnSpc>
                <a:spcPct val="90000"/>
              </a:lnSpc>
              <a:spcBef>
                <a:spcPct val="0"/>
              </a:spcBef>
            </a:pPr>
            <a:r>
              <a:rPr lang="es-MX" altLang="es-MX" sz="2000">
                <a:latin typeface="Verdana" panose="020B0604030504040204" pitchFamily="34" charset="0"/>
                <a:cs typeface="Times New Roman" panose="02020603050405020304" pitchFamily="18" charset="0"/>
              </a:rPr>
              <a:t>Convocamos a todas las escuelas primarias del estado de Quintana Roo a participar en el IX Concurso de Dibujo el Niño y su Ambiental, con el tema “Las Mariposas”.</a:t>
            </a:r>
          </a:p>
          <a:p>
            <a:pPr marL="457200" indent="-457200" eaLnBrk="0" hangingPunct="0">
              <a:lnSpc>
                <a:spcPct val="90000"/>
              </a:lnSpc>
              <a:spcBef>
                <a:spcPct val="0"/>
              </a:spcBef>
            </a:pPr>
            <a:r>
              <a:rPr lang="es-MX" altLang="es-MX" sz="2000">
                <a:latin typeface="Verdana" panose="020B0604030504040204" pitchFamily="34" charset="0"/>
                <a:cs typeface="Times New Roman" panose="02020603050405020304" pitchFamily="18" charset="0"/>
              </a:rPr>
              <a:t>Recibimos 2,441 dibujos  de 59 escuelas y la premiación se llevará a cabo en el mes de Enero del 2005. </a:t>
            </a:r>
          </a:p>
          <a:p>
            <a:pPr marL="457200" indent="-457200" eaLnBrk="0" hangingPunct="0">
              <a:lnSpc>
                <a:spcPct val="80000"/>
              </a:lnSpc>
              <a:spcBef>
                <a:spcPct val="0"/>
              </a:spcBef>
            </a:pPr>
            <a:endParaRPr lang="es-ES" altLang="es-MX" sz="2000">
              <a:latin typeface="Verdana" panose="020B0604030504040204" pitchFamily="34" charset="0"/>
            </a:endParaRPr>
          </a:p>
          <a:p>
            <a:pPr marL="457200" indent="-457200" algn="r">
              <a:lnSpc>
                <a:spcPct val="80000"/>
              </a:lnSpc>
              <a:buFontTx/>
              <a:buNone/>
            </a:pPr>
            <a:r>
              <a:rPr lang="es-MX" altLang="es-MX" sz="1800">
                <a:latin typeface="Verdana" panose="020B0604030504040204" pitchFamily="34" charset="0"/>
                <a:cs typeface="Times New Roman" panose="02020603050405020304" pitchFamily="18" charset="0"/>
              </a:rPr>
              <a:t> </a:t>
            </a:r>
          </a:p>
          <a:p>
            <a:pPr marL="457200" indent="-457200" algn="r">
              <a:lnSpc>
                <a:spcPct val="80000"/>
              </a:lnSpc>
              <a:buFontTx/>
              <a:buNone/>
            </a:pPr>
            <a:r>
              <a:rPr lang="es-MX" altLang="es-MX" sz="1800">
                <a:latin typeface="Verdana" panose="020B0604030504040204" pitchFamily="34" charset="0"/>
                <a:cs typeface="Times New Roman" panose="02020603050405020304" pitchFamily="18" charset="0"/>
              </a:rPr>
              <a:t>       </a:t>
            </a:r>
            <a:endParaRPr lang="es-ES" altLang="es-MX" sz="18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800">
              <a:latin typeface="Verdana" panose="020B0604030504040204" pitchFamily="34" charset="0"/>
              <a:cs typeface="Times New Roman" panose="02020603050405020304" pitchFamily="18" charset="0"/>
            </a:endParaRPr>
          </a:p>
          <a:p>
            <a:pPr marL="457200" indent="-457200" algn="r">
              <a:lnSpc>
                <a:spcPct val="80000"/>
              </a:lnSpc>
            </a:pPr>
            <a:endParaRPr lang="es-MX" altLang="es-MX" sz="1800">
              <a:latin typeface="Verdana" panose="020B0604030504040204" pitchFamily="34" charset="0"/>
              <a:cs typeface="Times New Roman" panose="02020603050405020304" pitchFamily="18" charset="0"/>
            </a:endParaRPr>
          </a:p>
          <a:p>
            <a:pPr marL="457200" indent="-457200" algn="r">
              <a:lnSpc>
                <a:spcPct val="80000"/>
              </a:lnSpc>
              <a:buFontTx/>
              <a:buNone/>
            </a:pPr>
            <a:endParaRPr lang="es-MX" altLang="es-MX" sz="1800">
              <a:latin typeface="Verdana" panose="020B0604030504040204" pitchFamily="34" charset="0"/>
              <a:cs typeface="Times New Roman" panose="02020603050405020304" pitchFamily="18" charset="0"/>
            </a:endParaRPr>
          </a:p>
          <a:p>
            <a:pPr marL="457200" indent="-457200" algn="r">
              <a:lnSpc>
                <a:spcPct val="80000"/>
              </a:lnSpc>
            </a:pPr>
            <a:endParaRPr lang="es-MX" altLang="es-MX" sz="2000">
              <a:latin typeface="Verdana" panose="020B0604030504040204" pitchFamily="34" charset="0"/>
            </a:endParaRPr>
          </a:p>
          <a:p>
            <a:pPr marL="457200" indent="-457200" algn="just">
              <a:lnSpc>
                <a:spcPct val="80000"/>
              </a:lnSpc>
              <a:buFontTx/>
              <a:buNone/>
            </a:pPr>
            <a:endParaRPr lang="es-MX" altLang="es-MX" sz="2400">
              <a:latin typeface="Verdana" panose="020B0604030504040204" pitchFamily="34" charset="0"/>
            </a:endParaRPr>
          </a:p>
        </p:txBody>
      </p:sp>
      <p:pic>
        <p:nvPicPr>
          <p:cNvPr id="17419" name="Picture 11">
            <a:extLst>
              <a:ext uri="{FF2B5EF4-FFF2-40B4-BE49-F238E27FC236}">
                <a16:creationId xmlns:a16="http://schemas.microsoft.com/office/drawing/2014/main" id="{C6507420-1052-897B-D74E-1F00B2EAF597}"/>
              </a:ext>
            </a:extLst>
          </p:cNvPr>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932363" y="2276475"/>
            <a:ext cx="3810000" cy="2857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D9CEA8A60BCDEA45BE5946EC9FD4A0AC" ma:contentTypeVersion="22" ma:contentTypeDescription="Crear nuevo documento." ma:contentTypeScope="" ma:versionID="f3bd42ec7bcca0f2ac1fb5d101905012">
  <xsd:schema xmlns:xsd="http://www.w3.org/2001/XMLSchema" xmlns:xs="http://www.w3.org/2001/XMLSchema" xmlns:p="http://schemas.microsoft.com/office/2006/metadata/properties" xmlns:ns2="ab9c60a0-784c-47d0-9d44-d991cd7c91d6" xmlns:ns3="7f88b932-dad1-4d92-bb7c-07a6e89c5140" targetNamespace="http://schemas.microsoft.com/office/2006/metadata/properties" ma:root="true" ma:fieldsID="1f58ba2c8e93ec49753036d03a52f85f" ns2:_="" ns3:_="">
    <xsd:import namespace="ab9c60a0-784c-47d0-9d44-d991cd7c91d6"/>
    <xsd:import namespace="7f88b932-dad1-4d92-bb7c-07a6e89c5140"/>
    <xsd:element name="properties">
      <xsd:complexType>
        <xsd:sequence>
          <xsd:element name="documentManagement">
            <xsd:complexType>
              <xsd:all>
                <xsd:element ref="ns2:Creador"/>
                <xsd:element ref="ns2:Resumen"/>
                <xsd:element ref="ns2:IdiomadelDocumento"/>
                <xsd:element ref="ns2:FechadeCreaci_x00f3_n" minOccurs="0"/>
                <xsd:element ref="ns3:TaxKeywordTaxHTField" minOccurs="0"/>
                <xsd:element ref="ns3:TaxCatchAll" minOccurs="0"/>
                <xsd:element ref="ns2:MediaServiceMetadata" minOccurs="0"/>
                <xsd:element ref="ns2:MediaServiceFastMetadata" minOccurs="0"/>
                <xsd:element ref="ns2:MediaServiceDateTaken" minOccurs="0"/>
                <xsd:element ref="ns2:Formato"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3:_dlc_DocId" minOccurs="0"/>
                <xsd:element ref="ns3:_dlc_DocIdUrl" minOccurs="0"/>
                <xsd:element ref="ns3:_dlc_DocIdPersistId"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9c60a0-784c-47d0-9d44-d991cd7c91d6" elementFormDefault="qualified">
    <xsd:import namespace="http://schemas.microsoft.com/office/2006/documentManagement/types"/>
    <xsd:import namespace="http://schemas.microsoft.com/office/infopath/2007/PartnerControls"/>
    <xsd:element name="Creador" ma:index="8" ma:displayName="Autor(es)" ma:format="Dropdown" ma:internalName="Creador">
      <xsd:simpleType>
        <xsd:restriction base="dms:Text">
          <xsd:maxLength value="255"/>
        </xsd:restriction>
      </xsd:simpleType>
    </xsd:element>
    <xsd:element name="Resumen" ma:index="9" ma:displayName="Resumen" ma:format="Dropdown" ma:internalName="Resumen">
      <xsd:simpleType>
        <xsd:restriction base="dms:Note"/>
      </xsd:simpleType>
    </xsd:element>
    <xsd:element name="IdiomadelDocumento" ma:index="10" ma:displayName="Idioma del Documento" ma:format="Dropdown" ma:internalName="IdiomadelDocumento">
      <xsd:simpleType>
        <xsd:union memberTypes="dms:Text">
          <xsd:simpleType>
            <xsd:restriction base="dms:Choice">
              <xsd:enumeration value="Español"/>
              <xsd:enumeration value="Inglés"/>
              <xsd:enumeration value="Francés"/>
            </xsd:restriction>
          </xsd:simpleType>
        </xsd:union>
      </xsd:simpleType>
    </xsd:element>
    <xsd:element name="FechadeCreaci_x00f3_n" ma:index="11" nillable="true" ma:displayName="Fecha" ma:format="DateOnly" ma:internalName="FechadeCreaci_x00f3_n">
      <xsd:simpleType>
        <xsd:restriction base="dms:DateTime"/>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DateTaken" ma:index="17" nillable="true" ma:displayName="MediaServiceDateTaken" ma:hidden="true" ma:internalName="MediaServiceDateTaken" ma:readOnly="true">
      <xsd:simpleType>
        <xsd:restriction base="dms:Text"/>
      </xsd:simpleType>
    </xsd:element>
    <xsd:element name="Formato" ma:index="18" nillable="true" ma:displayName="Formato" ma:format="Dropdown" ma:internalName="Formato">
      <xsd:simpleType>
        <xsd:union memberTypes="dms:Text">
          <xsd:simpleType>
            <xsd:restriction base="dms:Choice">
              <xsd:enumeration value="Documento"/>
              <xsd:enumeration value="Imagen"/>
              <xsd:enumeration value="Video"/>
              <xsd:enumeration value="Infografía"/>
              <xsd:enumeration value="Comunicado"/>
              <xsd:enumeration value="Manual"/>
            </xsd:restriction>
          </xsd:simpleType>
        </xsd:union>
      </xsd:simpleType>
    </xsd:element>
    <xsd:element name="MediaServiceAutoTags" ma:index="19" nillable="true" ma:displayName="Tags" ma:internalName="MediaServiceAutoTags"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4" nillable="true" ma:displayName="Extracted Text" ma:internalName="MediaServiceOCR" ma:readOnly="true">
      <xsd:simpleType>
        <xsd:restriction base="dms:Note">
          <xsd:maxLength value="255"/>
        </xsd:restriction>
      </xsd:simpleType>
    </xsd:element>
    <xsd:element name="MediaLengthInSeconds" ma:index="28" nillable="true" ma:displayName="Length (seconds)" ma:internalName="MediaLengthInSeconds" ma:readOnly="true">
      <xsd:simpleType>
        <xsd:restriction base="dms:Unknown"/>
      </xsd:simpleType>
    </xsd:element>
    <xsd:element name="MediaServiceAutoKeyPoints" ma:index="29" nillable="true" ma:displayName="MediaServiceAutoKeyPoints" ma:hidden="true" ma:internalName="MediaServiceAutoKeyPoints" ma:readOnly="true">
      <xsd:simpleType>
        <xsd:restriction base="dms:Note"/>
      </xsd:simpleType>
    </xsd:element>
    <xsd:element name="MediaServiceKeyPoints" ma:index="3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f88b932-dad1-4d92-bb7c-07a6e89c5140" elementFormDefault="qualified">
    <xsd:import namespace="http://schemas.microsoft.com/office/2006/documentManagement/types"/>
    <xsd:import namespace="http://schemas.microsoft.com/office/infopath/2007/PartnerControls"/>
    <xsd:element name="TaxKeywordTaxHTField" ma:index="13" nillable="true" ma:taxonomy="true" ma:internalName="TaxKeywordTaxHTField" ma:taxonomyFieldName="TaxKeyword" ma:displayName="Palabras clave de empresa" ma:fieldId="{23f27201-bee3-471e-b2e7-b64fd8b7ca38}" ma:taxonomyMulti="true" ma:sspId="749d5210-c2bb-4c21-8d3d-135ed4dfe9c7"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hidden="true" ma:list="{4310c0b1-684d-413b-895e-9aa4eb9b1075}" ma:internalName="TaxCatchAll" ma:showField="CatchAllData" ma:web="7f88b932-dad1-4d92-bb7c-07a6e89c5140">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Detalles de uso compartido" ma:internalName="SharedWithDetails" ma:readOnly="true">
      <xsd:simpleType>
        <xsd:restriction base="dms:Note">
          <xsd:maxLength value="255"/>
        </xsd:restriction>
      </xsd:simpleType>
    </xsd:element>
    <xsd:element name="_dlc_DocId" ma:index="25" nillable="true" ma:displayName="Valor de Id. de documento" ma:description="El valor del identificador de documento asignado a este elemento." ma:internalName="_dlc_DocId" ma:readOnly="true">
      <xsd:simpleType>
        <xsd:restriction base="dms:Text"/>
      </xsd:simpleType>
    </xsd:element>
    <xsd:element name="_dlc_DocIdUrl" ma:index="26"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7" nillable="true" ma:displayName="Identificador persistente" ma:description="Mantener el identificador al agregar."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A6E196-8145-4469-80FE-C3E7CD1607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b9c60a0-784c-47d0-9d44-d991cd7c91d6"/>
    <ds:schemaRef ds:uri="7f88b932-dad1-4d92-bb7c-07a6e89c51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9C855B7-B49C-4E24-A6FF-884272CF642B}">
  <ds:schemaRefs>
    <ds:schemaRef ds:uri="http://schemas.microsoft.com/office/2006/metadata/longProperties"/>
  </ds:schemaRefs>
</ds:datastoreItem>
</file>

<file path=customXml/itemProps3.xml><?xml version="1.0" encoding="utf-8"?>
<ds:datastoreItem xmlns:ds="http://schemas.openxmlformats.org/officeDocument/2006/customXml" ds:itemID="{0D8E8CC3-72F0-4A0B-BB01-05D3A6911455}">
  <ds:schemaRefs>
    <ds:schemaRef ds:uri="http://schemas.microsoft.com/sharepoint/events"/>
  </ds:schemaRefs>
</ds:datastoreItem>
</file>

<file path=customXml/itemProps4.xml><?xml version="1.0" encoding="utf-8"?>
<ds:datastoreItem xmlns:ds="http://schemas.openxmlformats.org/officeDocument/2006/customXml" ds:itemID="{F58022FD-DD47-4715-B793-26C88ED230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827</TotalTime>
  <Words>452</Words>
  <Application>Microsoft Macintosh PowerPoint</Application>
  <PresentationFormat>Presentación en pantalla (4:3)</PresentationFormat>
  <Paragraphs>59</Paragraphs>
  <Slides>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Times New Roman</vt:lpstr>
      <vt:lpstr>Verdana</vt:lpstr>
      <vt:lpstr>Arial</vt:lpstr>
      <vt:lpstr>Batang</vt:lpstr>
      <vt:lpstr>Diseño predeterminado</vt:lpstr>
      <vt:lpstr>    Departamento de  Educación Ambiental Parque Xcaret  2004  </vt:lpstr>
      <vt:lpstr>Departamento de Educación Ambiental</vt:lpstr>
      <vt:lpstr>Departamento de Educación Ambiental</vt:lpstr>
      <vt:lpstr>Departamento de Educación Ambiental</vt:lpstr>
      <vt:lpstr>Departamento de Educación Ambiental</vt:lpstr>
      <vt:lpstr>Departamento de Educación Ambiental</vt:lpstr>
      <vt:lpstr>Departamento de Educación Ambiental</vt:lpstr>
      <vt:lpstr>Departamento de Educación Ambiental</vt:lpstr>
    </vt:vector>
  </TitlesOfParts>
  <Company>PROMTORA XCARET S.A. DE C.V.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Titulos en Tahoma # 22</dc:title>
  <dc:creator>ERIOS</dc:creator>
  <cp:lastModifiedBy>DANIEL GIBRAN MENDOZA VAZQUEZ</cp:lastModifiedBy>
  <cp:revision>128</cp:revision>
  <dcterms:created xsi:type="dcterms:W3CDTF">2003-07-01T23:59:23Z</dcterms:created>
  <dcterms:modified xsi:type="dcterms:W3CDTF">2023-08-07T22:05:04Z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XTORIA-540047589-7253</vt:lpwstr>
  </property>
  <property fmtid="{D5CDD505-2E9C-101B-9397-08002B2CF9AE}" pid="3" name="_dlc_DocIdItemGuid">
    <vt:lpwstr>201b983b-44cb-49b5-b89d-26238ce1b4e0</vt:lpwstr>
  </property>
  <property fmtid="{D5CDD505-2E9C-101B-9397-08002B2CF9AE}" pid="4" name="_dlc_DocIdUrl">
    <vt:lpwstr>https://experienciasxcaret.sharepoint.com/sites/xtoria/_layouts/15/DocIdRedir.aspx?ID=XTORIA-540047589-7253, XTORIA-540047589-7253</vt:lpwstr>
  </property>
</Properties>
</file>