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5"/>
  </p:sldMasterIdLst>
  <p:handoutMasterIdLst>
    <p:handoutMasterId r:id="rId11"/>
  </p:handoutMasterIdLst>
  <p:sldIdLst>
    <p:sldId id="257" r:id="rId6"/>
    <p:sldId id="259" r:id="rId7"/>
    <p:sldId id="256" r:id="rId8"/>
    <p:sldId id="260" r:id="rId9"/>
    <p:sldId id="261" r:id="rId10"/>
  </p:sldIdLst>
  <p:sldSz cx="6858000" cy="9144000" type="screen4x3"/>
  <p:notesSz cx="6888163" cy="9623425"/>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60"/>
  </p:normalViewPr>
  <p:slideViewPr>
    <p:cSldViewPr>
      <p:cViewPr varScale="1">
        <p:scale>
          <a:sx n="96" d="100"/>
          <a:sy n="96" d="100"/>
        </p:scale>
        <p:origin x="3312" y="176"/>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E4DF70B-5A1E-EC32-33DD-61D9C8493B6B}"/>
              </a:ext>
            </a:extLst>
          </p:cNvPr>
          <p:cNvSpPr>
            <a:spLocks noGrp="1" noChangeArrowheads="1"/>
          </p:cNvSpPr>
          <p:nvPr>
            <p:ph type="hdr" sz="quarter"/>
          </p:nvPr>
        </p:nvSpPr>
        <p:spPr bwMode="auto">
          <a:xfrm>
            <a:off x="0" y="0"/>
            <a:ext cx="298450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48" tIns="47174" rIns="94348" bIns="47174" numCol="1" anchor="t" anchorCtr="0" compatLnSpc="1">
            <a:prstTxWarp prst="textNoShape">
              <a:avLst/>
            </a:prstTxWarp>
          </a:bodyPr>
          <a:lstStyle>
            <a:lvl1pPr defTabSz="942975">
              <a:defRPr sz="1200"/>
            </a:lvl1pPr>
          </a:lstStyle>
          <a:p>
            <a:endParaRPr lang="es-ES" altLang="es-MX"/>
          </a:p>
        </p:txBody>
      </p:sp>
      <p:sp>
        <p:nvSpPr>
          <p:cNvPr id="7171" name="Rectangle 3">
            <a:extLst>
              <a:ext uri="{FF2B5EF4-FFF2-40B4-BE49-F238E27FC236}">
                <a16:creationId xmlns:a16="http://schemas.microsoft.com/office/drawing/2014/main" id="{E84D6527-12D5-1C5A-72A5-17410352573B}"/>
              </a:ext>
            </a:extLst>
          </p:cNvPr>
          <p:cNvSpPr>
            <a:spLocks noGrp="1" noChangeArrowheads="1"/>
          </p:cNvSpPr>
          <p:nvPr>
            <p:ph type="dt" sz="quarter" idx="1"/>
          </p:nvPr>
        </p:nvSpPr>
        <p:spPr bwMode="auto">
          <a:xfrm>
            <a:off x="3903663" y="0"/>
            <a:ext cx="298450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48" tIns="47174" rIns="94348" bIns="47174" numCol="1" anchor="t" anchorCtr="0" compatLnSpc="1">
            <a:prstTxWarp prst="textNoShape">
              <a:avLst/>
            </a:prstTxWarp>
          </a:bodyPr>
          <a:lstStyle>
            <a:lvl1pPr algn="r" defTabSz="942975">
              <a:defRPr sz="1200"/>
            </a:lvl1pPr>
          </a:lstStyle>
          <a:p>
            <a:endParaRPr lang="es-ES" altLang="es-MX"/>
          </a:p>
        </p:txBody>
      </p:sp>
      <p:sp>
        <p:nvSpPr>
          <p:cNvPr id="7172" name="Rectangle 4">
            <a:extLst>
              <a:ext uri="{FF2B5EF4-FFF2-40B4-BE49-F238E27FC236}">
                <a16:creationId xmlns:a16="http://schemas.microsoft.com/office/drawing/2014/main" id="{F812973E-3461-06D6-850B-DFC86FAC1652}"/>
              </a:ext>
            </a:extLst>
          </p:cNvPr>
          <p:cNvSpPr>
            <a:spLocks noGrp="1" noChangeArrowheads="1"/>
          </p:cNvSpPr>
          <p:nvPr>
            <p:ph type="ftr" sz="quarter" idx="2"/>
          </p:nvPr>
        </p:nvSpPr>
        <p:spPr bwMode="auto">
          <a:xfrm>
            <a:off x="0" y="9142413"/>
            <a:ext cx="29845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48" tIns="47174" rIns="94348" bIns="47174" numCol="1" anchor="b" anchorCtr="0" compatLnSpc="1">
            <a:prstTxWarp prst="textNoShape">
              <a:avLst/>
            </a:prstTxWarp>
          </a:bodyPr>
          <a:lstStyle>
            <a:lvl1pPr defTabSz="942975">
              <a:defRPr sz="1200"/>
            </a:lvl1pPr>
          </a:lstStyle>
          <a:p>
            <a:endParaRPr lang="es-ES" altLang="es-MX"/>
          </a:p>
        </p:txBody>
      </p:sp>
      <p:sp>
        <p:nvSpPr>
          <p:cNvPr id="7173" name="Rectangle 5">
            <a:extLst>
              <a:ext uri="{FF2B5EF4-FFF2-40B4-BE49-F238E27FC236}">
                <a16:creationId xmlns:a16="http://schemas.microsoft.com/office/drawing/2014/main" id="{28078F06-F886-7D2F-1549-66515F7AA6C0}"/>
              </a:ext>
            </a:extLst>
          </p:cNvPr>
          <p:cNvSpPr>
            <a:spLocks noGrp="1" noChangeArrowheads="1"/>
          </p:cNvSpPr>
          <p:nvPr>
            <p:ph type="sldNum" sz="quarter" idx="3"/>
          </p:nvPr>
        </p:nvSpPr>
        <p:spPr bwMode="auto">
          <a:xfrm>
            <a:off x="3903663" y="9142413"/>
            <a:ext cx="29845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48" tIns="47174" rIns="94348" bIns="47174" numCol="1" anchor="b" anchorCtr="0" compatLnSpc="1">
            <a:prstTxWarp prst="textNoShape">
              <a:avLst/>
            </a:prstTxWarp>
          </a:bodyPr>
          <a:lstStyle>
            <a:lvl1pPr algn="r" defTabSz="942975">
              <a:defRPr sz="1200"/>
            </a:lvl1pPr>
          </a:lstStyle>
          <a:p>
            <a:fld id="{C281A63C-F102-4A45-9D10-1F2447ED1CCA}" type="slidenum">
              <a:rPr lang="es-ES" altLang="es-MX"/>
              <a:pPr/>
              <a:t>‹Nº›</a:t>
            </a:fld>
            <a:endParaRPr lang="es-ES" altLang="es-MX"/>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DF4FF9-6788-7430-13EF-42D8A26683F4}"/>
              </a:ext>
            </a:extLst>
          </p:cNvPr>
          <p:cNvSpPr>
            <a:spLocks noGrp="1"/>
          </p:cNvSpPr>
          <p:nvPr>
            <p:ph type="ctrTitle"/>
          </p:nvPr>
        </p:nvSpPr>
        <p:spPr>
          <a:xfrm>
            <a:off x="857250" y="1497013"/>
            <a:ext cx="5143500" cy="3182937"/>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664296BE-3366-6FEB-3195-77A6E03DF9C0}"/>
              </a:ext>
            </a:extLst>
          </p:cNvPr>
          <p:cNvSpPr>
            <a:spLocks noGrp="1"/>
          </p:cNvSpPr>
          <p:nvPr>
            <p:ph type="subTitle" idx="1"/>
          </p:nvPr>
        </p:nvSpPr>
        <p:spPr>
          <a:xfrm>
            <a:off x="857250" y="4802188"/>
            <a:ext cx="5143500" cy="220821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44919CC8-62E8-F53D-AC9D-9ECE7D80C62B}"/>
              </a:ext>
            </a:extLst>
          </p:cNvPr>
          <p:cNvSpPr>
            <a:spLocks noGrp="1"/>
          </p:cNvSpPr>
          <p:nvPr>
            <p:ph type="dt" sz="half" idx="10"/>
          </p:nvPr>
        </p:nvSpPr>
        <p:spPr/>
        <p:txBody>
          <a:bodyPr/>
          <a:lstStyle>
            <a:lvl1pPr>
              <a:defRPr/>
            </a:lvl1pPr>
          </a:lstStyle>
          <a:p>
            <a:endParaRPr lang="es-ES" altLang="es-MX"/>
          </a:p>
        </p:txBody>
      </p:sp>
      <p:sp>
        <p:nvSpPr>
          <p:cNvPr id="5" name="Marcador de pie de página 4">
            <a:extLst>
              <a:ext uri="{FF2B5EF4-FFF2-40B4-BE49-F238E27FC236}">
                <a16:creationId xmlns:a16="http://schemas.microsoft.com/office/drawing/2014/main" id="{2087EEAB-387D-39EF-0DF8-9F2B71F990AC}"/>
              </a:ext>
            </a:extLst>
          </p:cNvPr>
          <p:cNvSpPr>
            <a:spLocks noGrp="1"/>
          </p:cNvSpPr>
          <p:nvPr>
            <p:ph type="ftr" sz="quarter" idx="11"/>
          </p:nvPr>
        </p:nvSpPr>
        <p:spPr/>
        <p:txBody>
          <a:bodyPr/>
          <a:lstStyle>
            <a:lvl1pPr>
              <a:defRPr/>
            </a:lvl1pPr>
          </a:lstStyle>
          <a:p>
            <a:endParaRPr lang="es-ES" altLang="es-MX"/>
          </a:p>
        </p:txBody>
      </p:sp>
      <p:sp>
        <p:nvSpPr>
          <p:cNvPr id="6" name="Marcador de número de diapositiva 5">
            <a:extLst>
              <a:ext uri="{FF2B5EF4-FFF2-40B4-BE49-F238E27FC236}">
                <a16:creationId xmlns:a16="http://schemas.microsoft.com/office/drawing/2014/main" id="{8BD6F8AD-9136-F10E-1D07-7CAE763ED002}"/>
              </a:ext>
            </a:extLst>
          </p:cNvPr>
          <p:cNvSpPr>
            <a:spLocks noGrp="1"/>
          </p:cNvSpPr>
          <p:nvPr>
            <p:ph type="sldNum" sz="quarter" idx="12"/>
          </p:nvPr>
        </p:nvSpPr>
        <p:spPr/>
        <p:txBody>
          <a:bodyPr/>
          <a:lstStyle>
            <a:lvl1pPr>
              <a:defRPr/>
            </a:lvl1pPr>
          </a:lstStyle>
          <a:p>
            <a:fld id="{679D9FC2-F8CA-A241-B5C7-34E9E3847320}" type="slidenum">
              <a:rPr lang="es-ES" altLang="es-MX"/>
              <a:pPr/>
              <a:t>‹Nº›</a:t>
            </a:fld>
            <a:endParaRPr lang="es-ES" altLang="es-MX"/>
          </a:p>
        </p:txBody>
      </p:sp>
    </p:spTree>
    <p:extLst>
      <p:ext uri="{BB962C8B-B14F-4D97-AF65-F5344CB8AC3E}">
        <p14:creationId xmlns:p14="http://schemas.microsoft.com/office/powerpoint/2010/main" val="2068170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B0A5DD-C028-0A82-4F94-A1E4681E90F5}"/>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59A01D88-86F1-6C89-ECF6-E48C028EC87B}"/>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BEACF05A-741B-DE7F-7EAB-7FB7753FD86C}"/>
              </a:ext>
            </a:extLst>
          </p:cNvPr>
          <p:cNvSpPr>
            <a:spLocks noGrp="1"/>
          </p:cNvSpPr>
          <p:nvPr>
            <p:ph type="dt" sz="half" idx="10"/>
          </p:nvPr>
        </p:nvSpPr>
        <p:spPr/>
        <p:txBody>
          <a:bodyPr/>
          <a:lstStyle>
            <a:lvl1pPr>
              <a:defRPr/>
            </a:lvl1pPr>
          </a:lstStyle>
          <a:p>
            <a:endParaRPr lang="es-ES" altLang="es-MX"/>
          </a:p>
        </p:txBody>
      </p:sp>
      <p:sp>
        <p:nvSpPr>
          <p:cNvPr id="5" name="Marcador de pie de página 4">
            <a:extLst>
              <a:ext uri="{FF2B5EF4-FFF2-40B4-BE49-F238E27FC236}">
                <a16:creationId xmlns:a16="http://schemas.microsoft.com/office/drawing/2014/main" id="{A6B20D3E-B009-EB17-7999-BF9D60F804E6}"/>
              </a:ext>
            </a:extLst>
          </p:cNvPr>
          <p:cNvSpPr>
            <a:spLocks noGrp="1"/>
          </p:cNvSpPr>
          <p:nvPr>
            <p:ph type="ftr" sz="quarter" idx="11"/>
          </p:nvPr>
        </p:nvSpPr>
        <p:spPr/>
        <p:txBody>
          <a:bodyPr/>
          <a:lstStyle>
            <a:lvl1pPr>
              <a:defRPr/>
            </a:lvl1pPr>
          </a:lstStyle>
          <a:p>
            <a:endParaRPr lang="es-ES" altLang="es-MX"/>
          </a:p>
        </p:txBody>
      </p:sp>
      <p:sp>
        <p:nvSpPr>
          <p:cNvPr id="6" name="Marcador de número de diapositiva 5">
            <a:extLst>
              <a:ext uri="{FF2B5EF4-FFF2-40B4-BE49-F238E27FC236}">
                <a16:creationId xmlns:a16="http://schemas.microsoft.com/office/drawing/2014/main" id="{B9973F57-C579-6882-C523-B69D44555392}"/>
              </a:ext>
            </a:extLst>
          </p:cNvPr>
          <p:cNvSpPr>
            <a:spLocks noGrp="1"/>
          </p:cNvSpPr>
          <p:nvPr>
            <p:ph type="sldNum" sz="quarter" idx="12"/>
          </p:nvPr>
        </p:nvSpPr>
        <p:spPr/>
        <p:txBody>
          <a:bodyPr/>
          <a:lstStyle>
            <a:lvl1pPr>
              <a:defRPr/>
            </a:lvl1pPr>
          </a:lstStyle>
          <a:p>
            <a:fld id="{CF29046C-CF93-A84A-8BCB-DE6BF43A5612}" type="slidenum">
              <a:rPr lang="es-ES" altLang="es-MX"/>
              <a:pPr/>
              <a:t>‹Nº›</a:t>
            </a:fld>
            <a:endParaRPr lang="es-ES" altLang="es-MX"/>
          </a:p>
        </p:txBody>
      </p:sp>
    </p:spTree>
    <p:extLst>
      <p:ext uri="{BB962C8B-B14F-4D97-AF65-F5344CB8AC3E}">
        <p14:creationId xmlns:p14="http://schemas.microsoft.com/office/powerpoint/2010/main" val="2629725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6B0D2B5-5AA8-0DF3-8AE5-481B13E64AA0}"/>
              </a:ext>
            </a:extLst>
          </p:cNvPr>
          <p:cNvSpPr>
            <a:spLocks noGrp="1"/>
          </p:cNvSpPr>
          <p:nvPr>
            <p:ph type="title" orient="vert"/>
          </p:nvPr>
        </p:nvSpPr>
        <p:spPr>
          <a:xfrm>
            <a:off x="4886325" y="812800"/>
            <a:ext cx="1457325" cy="7315200"/>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0AC10B8C-8790-0DC6-14FE-9CE0A31EBE85}"/>
              </a:ext>
            </a:extLst>
          </p:cNvPr>
          <p:cNvSpPr>
            <a:spLocks noGrp="1"/>
          </p:cNvSpPr>
          <p:nvPr>
            <p:ph type="body" orient="vert" idx="1"/>
          </p:nvPr>
        </p:nvSpPr>
        <p:spPr>
          <a:xfrm>
            <a:off x="514350" y="812800"/>
            <a:ext cx="4219575" cy="7315200"/>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DF17CFD2-95B8-FCCD-2078-B2F01C2EDA0C}"/>
              </a:ext>
            </a:extLst>
          </p:cNvPr>
          <p:cNvSpPr>
            <a:spLocks noGrp="1"/>
          </p:cNvSpPr>
          <p:nvPr>
            <p:ph type="dt" sz="half" idx="10"/>
          </p:nvPr>
        </p:nvSpPr>
        <p:spPr/>
        <p:txBody>
          <a:bodyPr/>
          <a:lstStyle>
            <a:lvl1pPr>
              <a:defRPr/>
            </a:lvl1pPr>
          </a:lstStyle>
          <a:p>
            <a:endParaRPr lang="es-ES" altLang="es-MX"/>
          </a:p>
        </p:txBody>
      </p:sp>
      <p:sp>
        <p:nvSpPr>
          <p:cNvPr id="5" name="Marcador de pie de página 4">
            <a:extLst>
              <a:ext uri="{FF2B5EF4-FFF2-40B4-BE49-F238E27FC236}">
                <a16:creationId xmlns:a16="http://schemas.microsoft.com/office/drawing/2014/main" id="{71899627-C8B2-881B-30E3-CB11A2226F84}"/>
              </a:ext>
            </a:extLst>
          </p:cNvPr>
          <p:cNvSpPr>
            <a:spLocks noGrp="1"/>
          </p:cNvSpPr>
          <p:nvPr>
            <p:ph type="ftr" sz="quarter" idx="11"/>
          </p:nvPr>
        </p:nvSpPr>
        <p:spPr/>
        <p:txBody>
          <a:bodyPr/>
          <a:lstStyle>
            <a:lvl1pPr>
              <a:defRPr/>
            </a:lvl1pPr>
          </a:lstStyle>
          <a:p>
            <a:endParaRPr lang="es-ES" altLang="es-MX"/>
          </a:p>
        </p:txBody>
      </p:sp>
      <p:sp>
        <p:nvSpPr>
          <p:cNvPr id="6" name="Marcador de número de diapositiva 5">
            <a:extLst>
              <a:ext uri="{FF2B5EF4-FFF2-40B4-BE49-F238E27FC236}">
                <a16:creationId xmlns:a16="http://schemas.microsoft.com/office/drawing/2014/main" id="{63C5EA3B-F532-B29E-EA95-4AA52ABD6A47}"/>
              </a:ext>
            </a:extLst>
          </p:cNvPr>
          <p:cNvSpPr>
            <a:spLocks noGrp="1"/>
          </p:cNvSpPr>
          <p:nvPr>
            <p:ph type="sldNum" sz="quarter" idx="12"/>
          </p:nvPr>
        </p:nvSpPr>
        <p:spPr/>
        <p:txBody>
          <a:bodyPr/>
          <a:lstStyle>
            <a:lvl1pPr>
              <a:defRPr/>
            </a:lvl1pPr>
          </a:lstStyle>
          <a:p>
            <a:fld id="{C7A711B4-D8BD-4A4E-9701-B9842C0AF84A}" type="slidenum">
              <a:rPr lang="es-ES" altLang="es-MX"/>
              <a:pPr/>
              <a:t>‹Nº›</a:t>
            </a:fld>
            <a:endParaRPr lang="es-ES" altLang="es-MX"/>
          </a:p>
        </p:txBody>
      </p:sp>
    </p:spTree>
    <p:extLst>
      <p:ext uri="{BB962C8B-B14F-4D97-AF65-F5344CB8AC3E}">
        <p14:creationId xmlns:p14="http://schemas.microsoft.com/office/powerpoint/2010/main" val="2101604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7D99B9-D4E7-5AAE-7DCE-072116682112}"/>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6F6A6335-7F63-C8FA-515A-3DC5717C51A7}"/>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C7CBB600-FB6A-02A6-22A6-9D26B9CC4511}"/>
              </a:ext>
            </a:extLst>
          </p:cNvPr>
          <p:cNvSpPr>
            <a:spLocks noGrp="1"/>
          </p:cNvSpPr>
          <p:nvPr>
            <p:ph type="dt" sz="half" idx="10"/>
          </p:nvPr>
        </p:nvSpPr>
        <p:spPr/>
        <p:txBody>
          <a:bodyPr/>
          <a:lstStyle>
            <a:lvl1pPr>
              <a:defRPr/>
            </a:lvl1pPr>
          </a:lstStyle>
          <a:p>
            <a:endParaRPr lang="es-ES" altLang="es-MX"/>
          </a:p>
        </p:txBody>
      </p:sp>
      <p:sp>
        <p:nvSpPr>
          <p:cNvPr id="5" name="Marcador de pie de página 4">
            <a:extLst>
              <a:ext uri="{FF2B5EF4-FFF2-40B4-BE49-F238E27FC236}">
                <a16:creationId xmlns:a16="http://schemas.microsoft.com/office/drawing/2014/main" id="{F04B4F93-B8FF-0FCC-DD8F-49C9C79E6277}"/>
              </a:ext>
            </a:extLst>
          </p:cNvPr>
          <p:cNvSpPr>
            <a:spLocks noGrp="1"/>
          </p:cNvSpPr>
          <p:nvPr>
            <p:ph type="ftr" sz="quarter" idx="11"/>
          </p:nvPr>
        </p:nvSpPr>
        <p:spPr/>
        <p:txBody>
          <a:bodyPr/>
          <a:lstStyle>
            <a:lvl1pPr>
              <a:defRPr/>
            </a:lvl1pPr>
          </a:lstStyle>
          <a:p>
            <a:endParaRPr lang="es-ES" altLang="es-MX"/>
          </a:p>
        </p:txBody>
      </p:sp>
      <p:sp>
        <p:nvSpPr>
          <p:cNvPr id="6" name="Marcador de número de diapositiva 5">
            <a:extLst>
              <a:ext uri="{FF2B5EF4-FFF2-40B4-BE49-F238E27FC236}">
                <a16:creationId xmlns:a16="http://schemas.microsoft.com/office/drawing/2014/main" id="{8D222B42-2DB8-9DA5-7687-EADA2FCB3460}"/>
              </a:ext>
            </a:extLst>
          </p:cNvPr>
          <p:cNvSpPr>
            <a:spLocks noGrp="1"/>
          </p:cNvSpPr>
          <p:nvPr>
            <p:ph type="sldNum" sz="quarter" idx="12"/>
          </p:nvPr>
        </p:nvSpPr>
        <p:spPr/>
        <p:txBody>
          <a:bodyPr/>
          <a:lstStyle>
            <a:lvl1pPr>
              <a:defRPr/>
            </a:lvl1pPr>
          </a:lstStyle>
          <a:p>
            <a:fld id="{7FDBF622-1342-8545-B66F-C006A265046B}" type="slidenum">
              <a:rPr lang="es-ES" altLang="es-MX"/>
              <a:pPr/>
              <a:t>‹Nº›</a:t>
            </a:fld>
            <a:endParaRPr lang="es-ES" altLang="es-MX"/>
          </a:p>
        </p:txBody>
      </p:sp>
    </p:spTree>
    <p:extLst>
      <p:ext uri="{BB962C8B-B14F-4D97-AF65-F5344CB8AC3E}">
        <p14:creationId xmlns:p14="http://schemas.microsoft.com/office/powerpoint/2010/main" val="566090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85B3C6-DBC0-6D5F-4707-534158B8A53D}"/>
              </a:ext>
            </a:extLst>
          </p:cNvPr>
          <p:cNvSpPr>
            <a:spLocks noGrp="1"/>
          </p:cNvSpPr>
          <p:nvPr>
            <p:ph type="title"/>
          </p:nvPr>
        </p:nvSpPr>
        <p:spPr>
          <a:xfrm>
            <a:off x="468313" y="2279650"/>
            <a:ext cx="5915025" cy="3803650"/>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950CEF50-5494-F444-D983-D0D370F0FBB0}"/>
              </a:ext>
            </a:extLst>
          </p:cNvPr>
          <p:cNvSpPr>
            <a:spLocks noGrp="1"/>
          </p:cNvSpPr>
          <p:nvPr>
            <p:ph type="body" idx="1"/>
          </p:nvPr>
        </p:nvSpPr>
        <p:spPr>
          <a:xfrm>
            <a:off x="468313" y="6119813"/>
            <a:ext cx="5915025" cy="20002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65D7B74-6C76-0684-E199-DA9ACC2CD1BA}"/>
              </a:ext>
            </a:extLst>
          </p:cNvPr>
          <p:cNvSpPr>
            <a:spLocks noGrp="1"/>
          </p:cNvSpPr>
          <p:nvPr>
            <p:ph type="dt" sz="half" idx="10"/>
          </p:nvPr>
        </p:nvSpPr>
        <p:spPr/>
        <p:txBody>
          <a:bodyPr/>
          <a:lstStyle>
            <a:lvl1pPr>
              <a:defRPr/>
            </a:lvl1pPr>
          </a:lstStyle>
          <a:p>
            <a:endParaRPr lang="es-ES" altLang="es-MX"/>
          </a:p>
        </p:txBody>
      </p:sp>
      <p:sp>
        <p:nvSpPr>
          <p:cNvPr id="5" name="Marcador de pie de página 4">
            <a:extLst>
              <a:ext uri="{FF2B5EF4-FFF2-40B4-BE49-F238E27FC236}">
                <a16:creationId xmlns:a16="http://schemas.microsoft.com/office/drawing/2014/main" id="{29DE0794-01B0-66DF-3259-A039436FFFE7}"/>
              </a:ext>
            </a:extLst>
          </p:cNvPr>
          <p:cNvSpPr>
            <a:spLocks noGrp="1"/>
          </p:cNvSpPr>
          <p:nvPr>
            <p:ph type="ftr" sz="quarter" idx="11"/>
          </p:nvPr>
        </p:nvSpPr>
        <p:spPr/>
        <p:txBody>
          <a:bodyPr/>
          <a:lstStyle>
            <a:lvl1pPr>
              <a:defRPr/>
            </a:lvl1pPr>
          </a:lstStyle>
          <a:p>
            <a:endParaRPr lang="es-ES" altLang="es-MX"/>
          </a:p>
        </p:txBody>
      </p:sp>
      <p:sp>
        <p:nvSpPr>
          <p:cNvPr id="6" name="Marcador de número de diapositiva 5">
            <a:extLst>
              <a:ext uri="{FF2B5EF4-FFF2-40B4-BE49-F238E27FC236}">
                <a16:creationId xmlns:a16="http://schemas.microsoft.com/office/drawing/2014/main" id="{4F241CD5-416C-A557-FFD0-1CE99F95B44B}"/>
              </a:ext>
            </a:extLst>
          </p:cNvPr>
          <p:cNvSpPr>
            <a:spLocks noGrp="1"/>
          </p:cNvSpPr>
          <p:nvPr>
            <p:ph type="sldNum" sz="quarter" idx="12"/>
          </p:nvPr>
        </p:nvSpPr>
        <p:spPr/>
        <p:txBody>
          <a:bodyPr/>
          <a:lstStyle>
            <a:lvl1pPr>
              <a:defRPr/>
            </a:lvl1pPr>
          </a:lstStyle>
          <a:p>
            <a:fld id="{5F38E06F-3C00-DB49-B39F-B3439152B0B6}" type="slidenum">
              <a:rPr lang="es-ES" altLang="es-MX"/>
              <a:pPr/>
              <a:t>‹Nº›</a:t>
            </a:fld>
            <a:endParaRPr lang="es-ES" altLang="es-MX"/>
          </a:p>
        </p:txBody>
      </p:sp>
    </p:spTree>
    <p:extLst>
      <p:ext uri="{BB962C8B-B14F-4D97-AF65-F5344CB8AC3E}">
        <p14:creationId xmlns:p14="http://schemas.microsoft.com/office/powerpoint/2010/main" val="677733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559A42-FFB1-BAAC-8EE4-3E3F04653844}"/>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8494F4F8-142C-9895-7059-E86AD51CC440}"/>
              </a:ext>
            </a:extLst>
          </p:cNvPr>
          <p:cNvSpPr>
            <a:spLocks noGrp="1"/>
          </p:cNvSpPr>
          <p:nvPr>
            <p:ph sz="half" idx="1"/>
          </p:nvPr>
        </p:nvSpPr>
        <p:spPr>
          <a:xfrm>
            <a:off x="514350" y="2641600"/>
            <a:ext cx="2838450" cy="5486400"/>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5E5F20D0-F5AC-1408-FA18-4D408F7033B1}"/>
              </a:ext>
            </a:extLst>
          </p:cNvPr>
          <p:cNvSpPr>
            <a:spLocks noGrp="1"/>
          </p:cNvSpPr>
          <p:nvPr>
            <p:ph sz="half" idx="2"/>
          </p:nvPr>
        </p:nvSpPr>
        <p:spPr>
          <a:xfrm>
            <a:off x="3505200" y="2641600"/>
            <a:ext cx="2838450" cy="5486400"/>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B3A293A7-5FD4-7714-522B-FD62027CA311}"/>
              </a:ext>
            </a:extLst>
          </p:cNvPr>
          <p:cNvSpPr>
            <a:spLocks noGrp="1"/>
          </p:cNvSpPr>
          <p:nvPr>
            <p:ph type="dt" sz="half" idx="10"/>
          </p:nvPr>
        </p:nvSpPr>
        <p:spPr/>
        <p:txBody>
          <a:bodyPr/>
          <a:lstStyle>
            <a:lvl1pPr>
              <a:defRPr/>
            </a:lvl1pPr>
          </a:lstStyle>
          <a:p>
            <a:endParaRPr lang="es-ES" altLang="es-MX"/>
          </a:p>
        </p:txBody>
      </p:sp>
      <p:sp>
        <p:nvSpPr>
          <p:cNvPr id="6" name="Marcador de pie de página 5">
            <a:extLst>
              <a:ext uri="{FF2B5EF4-FFF2-40B4-BE49-F238E27FC236}">
                <a16:creationId xmlns:a16="http://schemas.microsoft.com/office/drawing/2014/main" id="{B4206E75-1CFD-CB6D-F4F9-1E0832481988}"/>
              </a:ext>
            </a:extLst>
          </p:cNvPr>
          <p:cNvSpPr>
            <a:spLocks noGrp="1"/>
          </p:cNvSpPr>
          <p:nvPr>
            <p:ph type="ftr" sz="quarter" idx="11"/>
          </p:nvPr>
        </p:nvSpPr>
        <p:spPr/>
        <p:txBody>
          <a:bodyPr/>
          <a:lstStyle>
            <a:lvl1pPr>
              <a:defRPr/>
            </a:lvl1pPr>
          </a:lstStyle>
          <a:p>
            <a:endParaRPr lang="es-ES" altLang="es-MX"/>
          </a:p>
        </p:txBody>
      </p:sp>
      <p:sp>
        <p:nvSpPr>
          <p:cNvPr id="7" name="Marcador de número de diapositiva 6">
            <a:extLst>
              <a:ext uri="{FF2B5EF4-FFF2-40B4-BE49-F238E27FC236}">
                <a16:creationId xmlns:a16="http://schemas.microsoft.com/office/drawing/2014/main" id="{D9E8DA14-9C45-5EA0-785F-4A3A24D13FB7}"/>
              </a:ext>
            </a:extLst>
          </p:cNvPr>
          <p:cNvSpPr>
            <a:spLocks noGrp="1"/>
          </p:cNvSpPr>
          <p:nvPr>
            <p:ph type="sldNum" sz="quarter" idx="12"/>
          </p:nvPr>
        </p:nvSpPr>
        <p:spPr/>
        <p:txBody>
          <a:bodyPr/>
          <a:lstStyle>
            <a:lvl1pPr>
              <a:defRPr/>
            </a:lvl1pPr>
          </a:lstStyle>
          <a:p>
            <a:fld id="{66D788BE-CF37-924C-AA3A-D98C28007C27}" type="slidenum">
              <a:rPr lang="es-ES" altLang="es-MX"/>
              <a:pPr/>
              <a:t>‹Nº›</a:t>
            </a:fld>
            <a:endParaRPr lang="es-ES" altLang="es-MX"/>
          </a:p>
        </p:txBody>
      </p:sp>
    </p:spTree>
    <p:extLst>
      <p:ext uri="{BB962C8B-B14F-4D97-AF65-F5344CB8AC3E}">
        <p14:creationId xmlns:p14="http://schemas.microsoft.com/office/powerpoint/2010/main" val="11780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EF4B88-220A-36E1-3891-9ECD678EE60A}"/>
              </a:ext>
            </a:extLst>
          </p:cNvPr>
          <p:cNvSpPr>
            <a:spLocks noGrp="1"/>
          </p:cNvSpPr>
          <p:nvPr>
            <p:ph type="title"/>
          </p:nvPr>
        </p:nvSpPr>
        <p:spPr>
          <a:xfrm>
            <a:off x="473075" y="487363"/>
            <a:ext cx="5915025" cy="1766887"/>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82C35040-146E-4A73-A640-CE68A2175047}"/>
              </a:ext>
            </a:extLst>
          </p:cNvPr>
          <p:cNvSpPr>
            <a:spLocks noGrp="1"/>
          </p:cNvSpPr>
          <p:nvPr>
            <p:ph type="body" idx="1"/>
          </p:nvPr>
        </p:nvSpPr>
        <p:spPr>
          <a:xfrm>
            <a:off x="473075" y="2241550"/>
            <a:ext cx="2900363" cy="10985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DDE80396-E0BA-B545-A606-7E5FC4577EAF}"/>
              </a:ext>
            </a:extLst>
          </p:cNvPr>
          <p:cNvSpPr>
            <a:spLocks noGrp="1"/>
          </p:cNvSpPr>
          <p:nvPr>
            <p:ph sz="half" idx="2"/>
          </p:nvPr>
        </p:nvSpPr>
        <p:spPr>
          <a:xfrm>
            <a:off x="473075" y="3340100"/>
            <a:ext cx="2900363" cy="4913313"/>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159B6EBA-74FE-45C3-5B1C-6E45009B4E8C}"/>
              </a:ext>
            </a:extLst>
          </p:cNvPr>
          <p:cNvSpPr>
            <a:spLocks noGrp="1"/>
          </p:cNvSpPr>
          <p:nvPr>
            <p:ph type="body" sz="quarter" idx="3"/>
          </p:nvPr>
        </p:nvSpPr>
        <p:spPr>
          <a:xfrm>
            <a:off x="3471863" y="2241550"/>
            <a:ext cx="2916237" cy="10985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E69D2998-9EC7-872D-F0AD-A1B1C1E99D89}"/>
              </a:ext>
            </a:extLst>
          </p:cNvPr>
          <p:cNvSpPr>
            <a:spLocks noGrp="1"/>
          </p:cNvSpPr>
          <p:nvPr>
            <p:ph sz="quarter" idx="4"/>
          </p:nvPr>
        </p:nvSpPr>
        <p:spPr>
          <a:xfrm>
            <a:off x="3471863" y="3340100"/>
            <a:ext cx="2916237" cy="4913313"/>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AA7136EF-C951-1FD8-EBD9-A499A791F376}"/>
              </a:ext>
            </a:extLst>
          </p:cNvPr>
          <p:cNvSpPr>
            <a:spLocks noGrp="1"/>
          </p:cNvSpPr>
          <p:nvPr>
            <p:ph type="dt" sz="half" idx="10"/>
          </p:nvPr>
        </p:nvSpPr>
        <p:spPr/>
        <p:txBody>
          <a:bodyPr/>
          <a:lstStyle>
            <a:lvl1pPr>
              <a:defRPr/>
            </a:lvl1pPr>
          </a:lstStyle>
          <a:p>
            <a:endParaRPr lang="es-ES" altLang="es-MX"/>
          </a:p>
        </p:txBody>
      </p:sp>
      <p:sp>
        <p:nvSpPr>
          <p:cNvPr id="8" name="Marcador de pie de página 7">
            <a:extLst>
              <a:ext uri="{FF2B5EF4-FFF2-40B4-BE49-F238E27FC236}">
                <a16:creationId xmlns:a16="http://schemas.microsoft.com/office/drawing/2014/main" id="{94B97EDE-ACE0-5D3B-DB9A-57110BA3B0D4}"/>
              </a:ext>
            </a:extLst>
          </p:cNvPr>
          <p:cNvSpPr>
            <a:spLocks noGrp="1"/>
          </p:cNvSpPr>
          <p:nvPr>
            <p:ph type="ftr" sz="quarter" idx="11"/>
          </p:nvPr>
        </p:nvSpPr>
        <p:spPr/>
        <p:txBody>
          <a:bodyPr/>
          <a:lstStyle>
            <a:lvl1pPr>
              <a:defRPr/>
            </a:lvl1pPr>
          </a:lstStyle>
          <a:p>
            <a:endParaRPr lang="es-ES" altLang="es-MX"/>
          </a:p>
        </p:txBody>
      </p:sp>
      <p:sp>
        <p:nvSpPr>
          <p:cNvPr id="9" name="Marcador de número de diapositiva 8">
            <a:extLst>
              <a:ext uri="{FF2B5EF4-FFF2-40B4-BE49-F238E27FC236}">
                <a16:creationId xmlns:a16="http://schemas.microsoft.com/office/drawing/2014/main" id="{56F487A5-6D1B-CA54-DBD6-175EE85128DD}"/>
              </a:ext>
            </a:extLst>
          </p:cNvPr>
          <p:cNvSpPr>
            <a:spLocks noGrp="1"/>
          </p:cNvSpPr>
          <p:nvPr>
            <p:ph type="sldNum" sz="quarter" idx="12"/>
          </p:nvPr>
        </p:nvSpPr>
        <p:spPr/>
        <p:txBody>
          <a:bodyPr/>
          <a:lstStyle>
            <a:lvl1pPr>
              <a:defRPr/>
            </a:lvl1pPr>
          </a:lstStyle>
          <a:p>
            <a:fld id="{A4BADB2F-E528-7349-BBB1-61B70AFB72C3}" type="slidenum">
              <a:rPr lang="es-ES" altLang="es-MX"/>
              <a:pPr/>
              <a:t>‹Nº›</a:t>
            </a:fld>
            <a:endParaRPr lang="es-ES" altLang="es-MX"/>
          </a:p>
        </p:txBody>
      </p:sp>
    </p:spTree>
    <p:extLst>
      <p:ext uri="{BB962C8B-B14F-4D97-AF65-F5344CB8AC3E}">
        <p14:creationId xmlns:p14="http://schemas.microsoft.com/office/powerpoint/2010/main" val="1644063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01BFCF-1EC2-F1C1-CB41-99908D225750}"/>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F91D64EF-470C-E421-8551-81A5C67DEDEE}"/>
              </a:ext>
            </a:extLst>
          </p:cNvPr>
          <p:cNvSpPr>
            <a:spLocks noGrp="1"/>
          </p:cNvSpPr>
          <p:nvPr>
            <p:ph type="dt" sz="half" idx="10"/>
          </p:nvPr>
        </p:nvSpPr>
        <p:spPr/>
        <p:txBody>
          <a:bodyPr/>
          <a:lstStyle>
            <a:lvl1pPr>
              <a:defRPr/>
            </a:lvl1pPr>
          </a:lstStyle>
          <a:p>
            <a:endParaRPr lang="es-ES" altLang="es-MX"/>
          </a:p>
        </p:txBody>
      </p:sp>
      <p:sp>
        <p:nvSpPr>
          <p:cNvPr id="4" name="Marcador de pie de página 3">
            <a:extLst>
              <a:ext uri="{FF2B5EF4-FFF2-40B4-BE49-F238E27FC236}">
                <a16:creationId xmlns:a16="http://schemas.microsoft.com/office/drawing/2014/main" id="{7282AA1E-DD0A-214C-0658-8F501430465F}"/>
              </a:ext>
            </a:extLst>
          </p:cNvPr>
          <p:cNvSpPr>
            <a:spLocks noGrp="1"/>
          </p:cNvSpPr>
          <p:nvPr>
            <p:ph type="ftr" sz="quarter" idx="11"/>
          </p:nvPr>
        </p:nvSpPr>
        <p:spPr/>
        <p:txBody>
          <a:bodyPr/>
          <a:lstStyle>
            <a:lvl1pPr>
              <a:defRPr/>
            </a:lvl1pPr>
          </a:lstStyle>
          <a:p>
            <a:endParaRPr lang="es-ES" altLang="es-MX"/>
          </a:p>
        </p:txBody>
      </p:sp>
      <p:sp>
        <p:nvSpPr>
          <p:cNvPr id="5" name="Marcador de número de diapositiva 4">
            <a:extLst>
              <a:ext uri="{FF2B5EF4-FFF2-40B4-BE49-F238E27FC236}">
                <a16:creationId xmlns:a16="http://schemas.microsoft.com/office/drawing/2014/main" id="{865E0201-EF55-2485-1E27-9E20D001C506}"/>
              </a:ext>
            </a:extLst>
          </p:cNvPr>
          <p:cNvSpPr>
            <a:spLocks noGrp="1"/>
          </p:cNvSpPr>
          <p:nvPr>
            <p:ph type="sldNum" sz="quarter" idx="12"/>
          </p:nvPr>
        </p:nvSpPr>
        <p:spPr/>
        <p:txBody>
          <a:bodyPr/>
          <a:lstStyle>
            <a:lvl1pPr>
              <a:defRPr/>
            </a:lvl1pPr>
          </a:lstStyle>
          <a:p>
            <a:fld id="{E03B9690-6952-7844-9CF0-F61598F4EF90}" type="slidenum">
              <a:rPr lang="es-ES" altLang="es-MX"/>
              <a:pPr/>
              <a:t>‹Nº›</a:t>
            </a:fld>
            <a:endParaRPr lang="es-ES" altLang="es-MX"/>
          </a:p>
        </p:txBody>
      </p:sp>
    </p:spTree>
    <p:extLst>
      <p:ext uri="{BB962C8B-B14F-4D97-AF65-F5344CB8AC3E}">
        <p14:creationId xmlns:p14="http://schemas.microsoft.com/office/powerpoint/2010/main" val="1695735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C480B2C-6200-8973-FC82-279D4A461741}"/>
              </a:ext>
            </a:extLst>
          </p:cNvPr>
          <p:cNvSpPr>
            <a:spLocks noGrp="1"/>
          </p:cNvSpPr>
          <p:nvPr>
            <p:ph type="dt" sz="half" idx="10"/>
          </p:nvPr>
        </p:nvSpPr>
        <p:spPr/>
        <p:txBody>
          <a:bodyPr/>
          <a:lstStyle>
            <a:lvl1pPr>
              <a:defRPr/>
            </a:lvl1pPr>
          </a:lstStyle>
          <a:p>
            <a:endParaRPr lang="es-ES" altLang="es-MX"/>
          </a:p>
        </p:txBody>
      </p:sp>
      <p:sp>
        <p:nvSpPr>
          <p:cNvPr id="3" name="Marcador de pie de página 2">
            <a:extLst>
              <a:ext uri="{FF2B5EF4-FFF2-40B4-BE49-F238E27FC236}">
                <a16:creationId xmlns:a16="http://schemas.microsoft.com/office/drawing/2014/main" id="{3A357793-92BF-7A5C-9C7B-E4D3501A82D2}"/>
              </a:ext>
            </a:extLst>
          </p:cNvPr>
          <p:cNvSpPr>
            <a:spLocks noGrp="1"/>
          </p:cNvSpPr>
          <p:nvPr>
            <p:ph type="ftr" sz="quarter" idx="11"/>
          </p:nvPr>
        </p:nvSpPr>
        <p:spPr/>
        <p:txBody>
          <a:bodyPr/>
          <a:lstStyle>
            <a:lvl1pPr>
              <a:defRPr/>
            </a:lvl1pPr>
          </a:lstStyle>
          <a:p>
            <a:endParaRPr lang="es-ES" altLang="es-MX"/>
          </a:p>
        </p:txBody>
      </p:sp>
      <p:sp>
        <p:nvSpPr>
          <p:cNvPr id="4" name="Marcador de número de diapositiva 3">
            <a:extLst>
              <a:ext uri="{FF2B5EF4-FFF2-40B4-BE49-F238E27FC236}">
                <a16:creationId xmlns:a16="http://schemas.microsoft.com/office/drawing/2014/main" id="{44EFC81D-84A1-B2B1-82F9-5059350E4D63}"/>
              </a:ext>
            </a:extLst>
          </p:cNvPr>
          <p:cNvSpPr>
            <a:spLocks noGrp="1"/>
          </p:cNvSpPr>
          <p:nvPr>
            <p:ph type="sldNum" sz="quarter" idx="12"/>
          </p:nvPr>
        </p:nvSpPr>
        <p:spPr/>
        <p:txBody>
          <a:bodyPr/>
          <a:lstStyle>
            <a:lvl1pPr>
              <a:defRPr/>
            </a:lvl1pPr>
          </a:lstStyle>
          <a:p>
            <a:fld id="{00ED4064-5FE6-8440-A5F0-09272150FFC1}" type="slidenum">
              <a:rPr lang="es-ES" altLang="es-MX"/>
              <a:pPr/>
              <a:t>‹Nº›</a:t>
            </a:fld>
            <a:endParaRPr lang="es-ES" altLang="es-MX"/>
          </a:p>
        </p:txBody>
      </p:sp>
    </p:spTree>
    <p:extLst>
      <p:ext uri="{BB962C8B-B14F-4D97-AF65-F5344CB8AC3E}">
        <p14:creationId xmlns:p14="http://schemas.microsoft.com/office/powerpoint/2010/main" val="1090612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064902-B938-9818-FF35-5119B864F92A}"/>
              </a:ext>
            </a:extLst>
          </p:cNvPr>
          <p:cNvSpPr>
            <a:spLocks noGrp="1"/>
          </p:cNvSpPr>
          <p:nvPr>
            <p:ph type="title"/>
          </p:nvPr>
        </p:nvSpPr>
        <p:spPr>
          <a:xfrm>
            <a:off x="473075" y="609600"/>
            <a:ext cx="2211388" cy="21336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2EEAF3B9-4BE3-9829-BB84-031DF57E0DC9}"/>
              </a:ext>
            </a:extLst>
          </p:cNvPr>
          <p:cNvSpPr>
            <a:spLocks noGrp="1"/>
          </p:cNvSpPr>
          <p:nvPr>
            <p:ph idx="1"/>
          </p:nvPr>
        </p:nvSpPr>
        <p:spPr>
          <a:xfrm>
            <a:off x="2916238" y="1316038"/>
            <a:ext cx="3471862" cy="64992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D99574A4-77AF-071F-DDC5-03DFA136406C}"/>
              </a:ext>
            </a:extLst>
          </p:cNvPr>
          <p:cNvSpPr>
            <a:spLocks noGrp="1"/>
          </p:cNvSpPr>
          <p:nvPr>
            <p:ph type="body" sz="half" idx="2"/>
          </p:nvPr>
        </p:nvSpPr>
        <p:spPr>
          <a:xfrm>
            <a:off x="473075" y="2743200"/>
            <a:ext cx="2211388" cy="508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2BD752F4-AE36-31AB-0F57-ABF979474B4D}"/>
              </a:ext>
            </a:extLst>
          </p:cNvPr>
          <p:cNvSpPr>
            <a:spLocks noGrp="1"/>
          </p:cNvSpPr>
          <p:nvPr>
            <p:ph type="dt" sz="half" idx="10"/>
          </p:nvPr>
        </p:nvSpPr>
        <p:spPr/>
        <p:txBody>
          <a:bodyPr/>
          <a:lstStyle>
            <a:lvl1pPr>
              <a:defRPr/>
            </a:lvl1pPr>
          </a:lstStyle>
          <a:p>
            <a:endParaRPr lang="es-ES" altLang="es-MX"/>
          </a:p>
        </p:txBody>
      </p:sp>
      <p:sp>
        <p:nvSpPr>
          <p:cNvPr id="6" name="Marcador de pie de página 5">
            <a:extLst>
              <a:ext uri="{FF2B5EF4-FFF2-40B4-BE49-F238E27FC236}">
                <a16:creationId xmlns:a16="http://schemas.microsoft.com/office/drawing/2014/main" id="{9A2C0885-6AF8-D1C6-7D13-395EB21F77C6}"/>
              </a:ext>
            </a:extLst>
          </p:cNvPr>
          <p:cNvSpPr>
            <a:spLocks noGrp="1"/>
          </p:cNvSpPr>
          <p:nvPr>
            <p:ph type="ftr" sz="quarter" idx="11"/>
          </p:nvPr>
        </p:nvSpPr>
        <p:spPr/>
        <p:txBody>
          <a:bodyPr/>
          <a:lstStyle>
            <a:lvl1pPr>
              <a:defRPr/>
            </a:lvl1pPr>
          </a:lstStyle>
          <a:p>
            <a:endParaRPr lang="es-ES" altLang="es-MX"/>
          </a:p>
        </p:txBody>
      </p:sp>
      <p:sp>
        <p:nvSpPr>
          <p:cNvPr id="7" name="Marcador de número de diapositiva 6">
            <a:extLst>
              <a:ext uri="{FF2B5EF4-FFF2-40B4-BE49-F238E27FC236}">
                <a16:creationId xmlns:a16="http://schemas.microsoft.com/office/drawing/2014/main" id="{AB9E428B-B41B-EE6E-4F39-4A34018CC346}"/>
              </a:ext>
            </a:extLst>
          </p:cNvPr>
          <p:cNvSpPr>
            <a:spLocks noGrp="1"/>
          </p:cNvSpPr>
          <p:nvPr>
            <p:ph type="sldNum" sz="quarter" idx="12"/>
          </p:nvPr>
        </p:nvSpPr>
        <p:spPr/>
        <p:txBody>
          <a:bodyPr/>
          <a:lstStyle>
            <a:lvl1pPr>
              <a:defRPr/>
            </a:lvl1pPr>
          </a:lstStyle>
          <a:p>
            <a:fld id="{11DF5F4B-E21B-764A-AE5F-3265B7CDA421}" type="slidenum">
              <a:rPr lang="es-ES" altLang="es-MX"/>
              <a:pPr/>
              <a:t>‹Nº›</a:t>
            </a:fld>
            <a:endParaRPr lang="es-ES" altLang="es-MX"/>
          </a:p>
        </p:txBody>
      </p:sp>
    </p:spTree>
    <p:extLst>
      <p:ext uri="{BB962C8B-B14F-4D97-AF65-F5344CB8AC3E}">
        <p14:creationId xmlns:p14="http://schemas.microsoft.com/office/powerpoint/2010/main" val="1283491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CBBDE8-5943-2E1D-3CCE-C8D05F49CE9E}"/>
              </a:ext>
            </a:extLst>
          </p:cNvPr>
          <p:cNvSpPr>
            <a:spLocks noGrp="1"/>
          </p:cNvSpPr>
          <p:nvPr>
            <p:ph type="title"/>
          </p:nvPr>
        </p:nvSpPr>
        <p:spPr>
          <a:xfrm>
            <a:off x="473075" y="609600"/>
            <a:ext cx="2211388" cy="21336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B3F9A3F3-79E2-1088-6445-92A63220DEBC}"/>
              </a:ext>
            </a:extLst>
          </p:cNvPr>
          <p:cNvSpPr>
            <a:spLocks noGrp="1"/>
          </p:cNvSpPr>
          <p:nvPr>
            <p:ph type="pic" idx="1"/>
          </p:nvPr>
        </p:nvSpPr>
        <p:spPr>
          <a:xfrm>
            <a:off x="2916238" y="1316038"/>
            <a:ext cx="3471862" cy="64992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8B18EEC8-D59B-C9C8-D566-688D82F610BE}"/>
              </a:ext>
            </a:extLst>
          </p:cNvPr>
          <p:cNvSpPr>
            <a:spLocks noGrp="1"/>
          </p:cNvSpPr>
          <p:nvPr>
            <p:ph type="body" sz="half" idx="2"/>
          </p:nvPr>
        </p:nvSpPr>
        <p:spPr>
          <a:xfrm>
            <a:off x="473075" y="2743200"/>
            <a:ext cx="2211388" cy="508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FF85D67-4E8C-1284-1D24-5AA68C8EC742}"/>
              </a:ext>
            </a:extLst>
          </p:cNvPr>
          <p:cNvSpPr>
            <a:spLocks noGrp="1"/>
          </p:cNvSpPr>
          <p:nvPr>
            <p:ph type="dt" sz="half" idx="10"/>
          </p:nvPr>
        </p:nvSpPr>
        <p:spPr/>
        <p:txBody>
          <a:bodyPr/>
          <a:lstStyle>
            <a:lvl1pPr>
              <a:defRPr/>
            </a:lvl1pPr>
          </a:lstStyle>
          <a:p>
            <a:endParaRPr lang="es-ES" altLang="es-MX"/>
          </a:p>
        </p:txBody>
      </p:sp>
      <p:sp>
        <p:nvSpPr>
          <p:cNvPr id="6" name="Marcador de pie de página 5">
            <a:extLst>
              <a:ext uri="{FF2B5EF4-FFF2-40B4-BE49-F238E27FC236}">
                <a16:creationId xmlns:a16="http://schemas.microsoft.com/office/drawing/2014/main" id="{98C8F57F-06A0-8C16-8A1F-FB471B7CFE8D}"/>
              </a:ext>
            </a:extLst>
          </p:cNvPr>
          <p:cNvSpPr>
            <a:spLocks noGrp="1"/>
          </p:cNvSpPr>
          <p:nvPr>
            <p:ph type="ftr" sz="quarter" idx="11"/>
          </p:nvPr>
        </p:nvSpPr>
        <p:spPr/>
        <p:txBody>
          <a:bodyPr/>
          <a:lstStyle>
            <a:lvl1pPr>
              <a:defRPr/>
            </a:lvl1pPr>
          </a:lstStyle>
          <a:p>
            <a:endParaRPr lang="es-ES" altLang="es-MX"/>
          </a:p>
        </p:txBody>
      </p:sp>
      <p:sp>
        <p:nvSpPr>
          <p:cNvPr id="7" name="Marcador de número de diapositiva 6">
            <a:extLst>
              <a:ext uri="{FF2B5EF4-FFF2-40B4-BE49-F238E27FC236}">
                <a16:creationId xmlns:a16="http://schemas.microsoft.com/office/drawing/2014/main" id="{300D71E9-5EED-2C40-9DD9-9D3E04D69DAE}"/>
              </a:ext>
            </a:extLst>
          </p:cNvPr>
          <p:cNvSpPr>
            <a:spLocks noGrp="1"/>
          </p:cNvSpPr>
          <p:nvPr>
            <p:ph type="sldNum" sz="quarter" idx="12"/>
          </p:nvPr>
        </p:nvSpPr>
        <p:spPr/>
        <p:txBody>
          <a:bodyPr/>
          <a:lstStyle>
            <a:lvl1pPr>
              <a:defRPr/>
            </a:lvl1pPr>
          </a:lstStyle>
          <a:p>
            <a:fld id="{5ECA24D7-1AEE-1343-A771-52AFEAD762B4}" type="slidenum">
              <a:rPr lang="es-ES" altLang="es-MX"/>
              <a:pPr/>
              <a:t>‹Nº›</a:t>
            </a:fld>
            <a:endParaRPr lang="es-ES" altLang="es-MX"/>
          </a:p>
        </p:txBody>
      </p:sp>
    </p:spTree>
    <p:extLst>
      <p:ext uri="{BB962C8B-B14F-4D97-AF65-F5344CB8AC3E}">
        <p14:creationId xmlns:p14="http://schemas.microsoft.com/office/powerpoint/2010/main" val="3203518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hlink"/>
            </a:gs>
            <a:gs pos="100000">
              <a:schemeClr va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8148F70-7D1E-91D8-CFDB-70CBF625E4DD}"/>
              </a:ext>
            </a:extLst>
          </p:cNvPr>
          <p:cNvSpPr>
            <a:spLocks noGrp="1" noChangeArrowheads="1"/>
          </p:cNvSpPr>
          <p:nvPr>
            <p:ph type="title"/>
          </p:nvPr>
        </p:nvSpPr>
        <p:spPr bwMode="auto">
          <a:xfrm>
            <a:off x="514350" y="812800"/>
            <a:ext cx="58293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s-MX"/>
              <a:t>Haga clic para modificar el estilo de título del patrón</a:t>
            </a:r>
          </a:p>
        </p:txBody>
      </p:sp>
      <p:sp>
        <p:nvSpPr>
          <p:cNvPr id="1027" name="Rectangle 3">
            <a:extLst>
              <a:ext uri="{FF2B5EF4-FFF2-40B4-BE49-F238E27FC236}">
                <a16:creationId xmlns:a16="http://schemas.microsoft.com/office/drawing/2014/main" id="{12382C6D-A55C-EE3A-6404-0C0F0FDA3CDF}"/>
              </a:ext>
            </a:extLst>
          </p:cNvPr>
          <p:cNvSpPr>
            <a:spLocks noGrp="1" noChangeArrowheads="1"/>
          </p:cNvSpPr>
          <p:nvPr>
            <p:ph type="body" idx="1"/>
          </p:nvPr>
        </p:nvSpPr>
        <p:spPr bwMode="auto">
          <a:xfrm>
            <a:off x="514350" y="2641600"/>
            <a:ext cx="58293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s-MX"/>
              <a:t>Haga clic para modificar el estilo de texto del patrón</a:t>
            </a:r>
          </a:p>
          <a:p>
            <a:pPr lvl="1"/>
            <a:r>
              <a:rPr lang="es-ES" altLang="es-MX"/>
              <a:t>Segundo nivel</a:t>
            </a:r>
          </a:p>
          <a:p>
            <a:pPr lvl="2"/>
            <a:r>
              <a:rPr lang="es-ES" altLang="es-MX"/>
              <a:t>Tercer nivel</a:t>
            </a:r>
          </a:p>
          <a:p>
            <a:pPr lvl="3"/>
            <a:r>
              <a:rPr lang="es-ES" altLang="es-MX"/>
              <a:t>Cuarto nivel</a:t>
            </a:r>
          </a:p>
          <a:p>
            <a:pPr lvl="4"/>
            <a:r>
              <a:rPr lang="es-ES" altLang="es-MX"/>
              <a:t>Quinto nivel</a:t>
            </a:r>
          </a:p>
        </p:txBody>
      </p:sp>
      <p:sp>
        <p:nvSpPr>
          <p:cNvPr id="1028" name="Rectangle 4">
            <a:extLst>
              <a:ext uri="{FF2B5EF4-FFF2-40B4-BE49-F238E27FC236}">
                <a16:creationId xmlns:a16="http://schemas.microsoft.com/office/drawing/2014/main" id="{7EB447A2-A940-90DF-0CD6-4C1BA6DBCDCB}"/>
              </a:ext>
            </a:extLst>
          </p:cNvPr>
          <p:cNvSpPr>
            <a:spLocks noGrp="1" noChangeArrowheads="1"/>
          </p:cNvSpPr>
          <p:nvPr>
            <p:ph type="dt" sz="half" idx="2"/>
          </p:nvPr>
        </p:nvSpPr>
        <p:spPr bwMode="auto">
          <a:xfrm>
            <a:off x="514350" y="8331200"/>
            <a:ext cx="14287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s-ES" altLang="es-MX"/>
          </a:p>
        </p:txBody>
      </p:sp>
      <p:sp>
        <p:nvSpPr>
          <p:cNvPr id="1029" name="Rectangle 5">
            <a:extLst>
              <a:ext uri="{FF2B5EF4-FFF2-40B4-BE49-F238E27FC236}">
                <a16:creationId xmlns:a16="http://schemas.microsoft.com/office/drawing/2014/main" id="{FB07CC46-19EC-754F-747E-BBFD7F7319CA}"/>
              </a:ext>
            </a:extLst>
          </p:cNvPr>
          <p:cNvSpPr>
            <a:spLocks noGrp="1" noChangeArrowheads="1"/>
          </p:cNvSpPr>
          <p:nvPr>
            <p:ph type="ftr" sz="quarter" idx="3"/>
          </p:nvPr>
        </p:nvSpPr>
        <p:spPr bwMode="auto">
          <a:xfrm>
            <a:off x="2343150" y="8331200"/>
            <a:ext cx="21717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s-ES" altLang="es-MX"/>
          </a:p>
        </p:txBody>
      </p:sp>
      <p:sp>
        <p:nvSpPr>
          <p:cNvPr id="1030" name="Rectangle 6">
            <a:extLst>
              <a:ext uri="{FF2B5EF4-FFF2-40B4-BE49-F238E27FC236}">
                <a16:creationId xmlns:a16="http://schemas.microsoft.com/office/drawing/2014/main" id="{BD5A79E7-160B-1C16-ACFB-F2535DA1E872}"/>
              </a:ext>
            </a:extLst>
          </p:cNvPr>
          <p:cNvSpPr>
            <a:spLocks noGrp="1" noChangeArrowheads="1"/>
          </p:cNvSpPr>
          <p:nvPr>
            <p:ph type="sldNum" sz="quarter" idx="4"/>
          </p:nvPr>
        </p:nvSpPr>
        <p:spPr bwMode="auto">
          <a:xfrm>
            <a:off x="4914900" y="8331200"/>
            <a:ext cx="14287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323FB06-F1B4-3443-9BA9-31755D57B449}" type="slidenum">
              <a:rPr lang="es-ES" altLang="es-MX"/>
              <a:pPr/>
              <a:t>‹Nº›</a:t>
            </a:fld>
            <a:endParaRPr lang="es-ES" alt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defRPr>
      </a:lvl2pPr>
      <a:lvl3pPr algn="ctr" rtl="0" fontAlgn="base">
        <a:spcBef>
          <a:spcPct val="0"/>
        </a:spcBef>
        <a:spcAft>
          <a:spcPct val="0"/>
        </a:spcAft>
        <a:defRPr sz="4400">
          <a:solidFill>
            <a:schemeClr val="tx2"/>
          </a:solidFill>
          <a:latin typeface="Times New Roman" panose="02020603050405020304" pitchFamily="18" charset="0"/>
        </a:defRPr>
      </a:lvl3pPr>
      <a:lvl4pPr algn="ctr" rtl="0" fontAlgn="base">
        <a:spcBef>
          <a:spcPct val="0"/>
        </a:spcBef>
        <a:spcAft>
          <a:spcPct val="0"/>
        </a:spcAft>
        <a:defRPr sz="4400">
          <a:solidFill>
            <a:schemeClr val="tx2"/>
          </a:solidFill>
          <a:latin typeface="Times New Roman" panose="02020603050405020304" pitchFamily="18" charset="0"/>
        </a:defRPr>
      </a:lvl4pPr>
      <a:lvl5pPr algn="ctr" rtl="0" fontAlgn="base">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9" name="Group 9">
            <a:extLst>
              <a:ext uri="{FF2B5EF4-FFF2-40B4-BE49-F238E27FC236}">
                <a16:creationId xmlns:a16="http://schemas.microsoft.com/office/drawing/2014/main" id="{7536172C-50D7-BF3F-01C4-3E5076C0A40C}"/>
              </a:ext>
            </a:extLst>
          </p:cNvPr>
          <p:cNvGrpSpPr>
            <a:grpSpLocks/>
          </p:cNvGrpSpPr>
          <p:nvPr/>
        </p:nvGrpSpPr>
        <p:grpSpPr bwMode="auto">
          <a:xfrm>
            <a:off x="0" y="203200"/>
            <a:ext cx="6858000" cy="8926513"/>
            <a:chOff x="0" y="96"/>
            <a:chExt cx="5760" cy="4217"/>
          </a:xfrm>
        </p:grpSpPr>
        <p:graphicFrame>
          <p:nvGraphicFramePr>
            <p:cNvPr id="5130" name="Object 10">
              <a:extLst>
                <a:ext uri="{FF2B5EF4-FFF2-40B4-BE49-F238E27FC236}">
                  <a16:creationId xmlns:a16="http://schemas.microsoft.com/office/drawing/2014/main" id="{CA9A9091-018C-3B11-B261-2E11F0F40ACA}"/>
                </a:ext>
              </a:extLst>
            </p:cNvPr>
            <p:cNvGraphicFramePr>
              <a:graphicFrameLocks noChangeAspect="1"/>
            </p:cNvGraphicFramePr>
            <p:nvPr/>
          </p:nvGraphicFramePr>
          <p:xfrm>
            <a:off x="0" y="1162"/>
            <a:ext cx="5760" cy="3151"/>
          </p:xfrm>
          <a:graphic>
            <a:graphicData uri="http://schemas.openxmlformats.org/presentationml/2006/ole">
              <mc:AlternateContent xmlns:mc="http://schemas.openxmlformats.org/markup-compatibility/2006">
                <mc:Choice xmlns:v="urn:schemas-microsoft-com:vml" Requires="v">
                  <p:oleObj name="Imagen de mapa de bits" r:id="rId2" imgW="4038600" imgH="2209800" progId="Paint.Picture">
                    <p:embed/>
                  </p:oleObj>
                </mc:Choice>
                <mc:Fallback>
                  <p:oleObj name="Imagen de mapa de bits" r:id="rId2" imgW="4038600" imgH="2209800" progId="Paint.Picture">
                    <p:embed/>
                    <p:pic>
                      <p:nvPicPr>
                        <p:cNvPr id="0" name="Objec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2"/>
                          <a:ext cx="5760" cy="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31" name="WordArt 11">
              <a:extLst>
                <a:ext uri="{FF2B5EF4-FFF2-40B4-BE49-F238E27FC236}">
                  <a16:creationId xmlns:a16="http://schemas.microsoft.com/office/drawing/2014/main" id="{BD7BA444-9AD8-B4A3-DACF-AD9D47176FE0}"/>
                </a:ext>
              </a:extLst>
            </p:cNvPr>
            <p:cNvSpPr>
              <a:spLocks noChangeArrowheads="1" noChangeShapeType="1" noTextEdit="1"/>
            </p:cNvSpPr>
            <p:nvPr/>
          </p:nvSpPr>
          <p:spPr bwMode="auto">
            <a:xfrm>
              <a:off x="192" y="96"/>
              <a:ext cx="5472" cy="72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s-MX" sz="3600" kern="10">
                  <a:ln w="9525">
                    <a:solidFill>
                      <a:srgbClr val="800080"/>
                    </a:solidFill>
                    <a:round/>
                    <a:headEnd/>
                    <a:tailEnd/>
                  </a:ln>
                  <a:solidFill>
                    <a:srgbClr val="800080"/>
                  </a:solidFill>
                  <a:latin typeface="Lucida Sans Unicode" panose="020B0602030504020204" pitchFamily="34" charset="0"/>
                  <a:cs typeface="Lucida Sans Unicode" panose="020B0602030504020204" pitchFamily="34" charset="0"/>
                </a:rPr>
                <a:t>5 de junio Día mundiaL </a:t>
              </a:r>
            </a:p>
            <a:p>
              <a:pPr algn="ctr"/>
              <a:r>
                <a:rPr lang="es-MX" sz="3600" kern="10">
                  <a:ln w="9525">
                    <a:solidFill>
                      <a:srgbClr val="800080"/>
                    </a:solidFill>
                    <a:round/>
                    <a:headEnd/>
                    <a:tailEnd/>
                  </a:ln>
                  <a:solidFill>
                    <a:srgbClr val="800080"/>
                  </a:solidFill>
                  <a:latin typeface="Lucida Sans Unicode" panose="020B0602030504020204" pitchFamily="34" charset="0"/>
                  <a:cs typeface="Lucida Sans Unicode" panose="020B0602030504020204" pitchFamily="34" charset="0"/>
                </a:rPr>
                <a:t>deL medio ambiente</a:t>
              </a:r>
            </a:p>
          </p:txBody>
        </p:sp>
        <p:sp>
          <p:nvSpPr>
            <p:cNvPr id="5132" name="WordArt 12">
              <a:extLst>
                <a:ext uri="{FF2B5EF4-FFF2-40B4-BE49-F238E27FC236}">
                  <a16:creationId xmlns:a16="http://schemas.microsoft.com/office/drawing/2014/main" id="{E0D22597-DDDA-5B73-6E49-D864A2B6A2EA}"/>
                </a:ext>
              </a:extLst>
            </p:cNvPr>
            <p:cNvSpPr>
              <a:spLocks noChangeArrowheads="1" noChangeShapeType="1" noTextEdit="1"/>
            </p:cNvSpPr>
            <p:nvPr/>
          </p:nvSpPr>
          <p:spPr bwMode="auto">
            <a:xfrm>
              <a:off x="96" y="1104"/>
              <a:ext cx="5088" cy="6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es-MX" sz="3600" kern="10">
                  <a:ln w="9525">
                    <a:solidFill>
                      <a:srgbClr val="3366FF"/>
                    </a:solidFill>
                    <a:round/>
                    <a:headEnd/>
                    <a:tailEnd/>
                  </a:ln>
                  <a:solidFill>
                    <a:srgbClr val="3366FF"/>
                  </a:solidFill>
                  <a:latin typeface="Lucida Sans Unicode" panose="020B0602030504020204" pitchFamily="34" charset="0"/>
                  <a:cs typeface="Lucida Sans Unicode" panose="020B0602030504020204" pitchFamily="34" charset="0"/>
                </a:rPr>
                <a:t>Ven a La Limpieza de pLayas </a:t>
              </a:r>
            </a:p>
            <a:p>
              <a:r>
                <a:rPr lang="es-MX" sz="3600" kern="10">
                  <a:ln w="9525">
                    <a:solidFill>
                      <a:srgbClr val="3366FF"/>
                    </a:solidFill>
                    <a:round/>
                    <a:headEnd/>
                    <a:tailEnd/>
                  </a:ln>
                  <a:solidFill>
                    <a:srgbClr val="3366FF"/>
                  </a:solidFill>
                  <a:latin typeface="Lucida Sans Unicode" panose="020B0602030504020204" pitchFamily="34" charset="0"/>
                  <a:cs typeface="Lucida Sans Unicode" panose="020B0602030504020204" pitchFamily="34" charset="0"/>
                </a:rPr>
                <a:t>eL próximo sábado</a:t>
              </a:r>
            </a:p>
          </p:txBody>
        </p:sp>
        <p:sp>
          <p:nvSpPr>
            <p:cNvPr id="5133" name="WordArt 13">
              <a:extLst>
                <a:ext uri="{FF2B5EF4-FFF2-40B4-BE49-F238E27FC236}">
                  <a16:creationId xmlns:a16="http://schemas.microsoft.com/office/drawing/2014/main" id="{6FE9CFDF-9AB8-3559-70ED-E2C0804FE011}"/>
                </a:ext>
              </a:extLst>
            </p:cNvPr>
            <p:cNvSpPr>
              <a:spLocks noChangeArrowheads="1" noChangeShapeType="1" noTextEdit="1"/>
            </p:cNvSpPr>
            <p:nvPr/>
          </p:nvSpPr>
          <p:spPr bwMode="auto">
            <a:xfrm>
              <a:off x="3600" y="3168"/>
              <a:ext cx="1920" cy="81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s-MX" sz="2800" kern="10" spc="-140">
                  <a:ln w="9525">
                    <a:solidFill>
                      <a:srgbClr val="000000"/>
                    </a:solidFill>
                    <a:round/>
                    <a:headEnd/>
                    <a:tailEnd/>
                  </a:ln>
                  <a:solidFill>
                    <a:srgbClr val="754E27"/>
                  </a:solidFill>
                  <a:latin typeface="Lucida Sans Unicode" panose="020B0602030504020204" pitchFamily="34" charset="0"/>
                  <a:cs typeface="Lucida Sans Unicode" panose="020B0602030504020204" pitchFamily="34" charset="0"/>
                </a:rPr>
                <a:t>Lugar: muelle </a:t>
              </a:r>
            </a:p>
            <a:p>
              <a:pPr algn="ctr"/>
              <a:r>
                <a:rPr lang="es-MX" sz="2800" kern="10" spc="-140">
                  <a:ln w="9525">
                    <a:solidFill>
                      <a:srgbClr val="000000"/>
                    </a:solidFill>
                    <a:round/>
                    <a:headEnd/>
                    <a:tailEnd/>
                  </a:ln>
                  <a:solidFill>
                    <a:srgbClr val="754E27"/>
                  </a:solidFill>
                  <a:latin typeface="Lucida Sans Unicode" panose="020B0602030504020204" pitchFamily="34" charset="0"/>
                  <a:cs typeface="Lucida Sans Unicode" panose="020B0602030504020204" pitchFamily="34" charset="0"/>
                </a:rPr>
                <a:t>definario 2</a:t>
              </a:r>
            </a:p>
            <a:p>
              <a:pPr algn="ctr"/>
              <a:r>
                <a:rPr lang="es-MX" sz="2800" kern="10" spc="-140">
                  <a:ln w="9525">
                    <a:solidFill>
                      <a:srgbClr val="000000"/>
                    </a:solidFill>
                    <a:round/>
                    <a:headEnd/>
                    <a:tailEnd/>
                  </a:ln>
                  <a:solidFill>
                    <a:srgbClr val="754E27"/>
                  </a:solidFill>
                  <a:latin typeface="Lucida Sans Unicode" panose="020B0602030504020204" pitchFamily="34" charset="0"/>
                  <a:cs typeface="Lucida Sans Unicode" panose="020B0602030504020204" pitchFamily="34" charset="0"/>
                </a:rPr>
                <a:t>7:00 am</a:t>
              </a:r>
            </a:p>
          </p:txBody>
        </p:sp>
        <p:sp>
          <p:nvSpPr>
            <p:cNvPr id="5134" name="WordArt 14">
              <a:extLst>
                <a:ext uri="{FF2B5EF4-FFF2-40B4-BE49-F238E27FC236}">
                  <a16:creationId xmlns:a16="http://schemas.microsoft.com/office/drawing/2014/main" id="{C0861211-5389-8727-C886-716780134A7C}"/>
                </a:ext>
              </a:extLst>
            </p:cNvPr>
            <p:cNvSpPr>
              <a:spLocks noChangeArrowheads="1" noChangeShapeType="1" noTextEdit="1"/>
            </p:cNvSpPr>
            <p:nvPr/>
          </p:nvSpPr>
          <p:spPr bwMode="auto">
            <a:xfrm>
              <a:off x="192" y="3456"/>
              <a:ext cx="1872" cy="24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s-MX" sz="3600" kern="10">
                  <a:ln w="19050">
                    <a:solidFill>
                      <a:srgbClr val="3366FF"/>
                    </a:solidFill>
                    <a:round/>
                    <a:headEnd/>
                    <a:tailEnd/>
                  </a:ln>
                  <a:solidFill>
                    <a:srgbClr val="3366FF"/>
                  </a:solidFill>
                  <a:latin typeface="Comic Sans MS" panose="030F0902030302020204" pitchFamily="66" charset="0"/>
                </a:rPr>
                <a:t>no faltes !!!</a:t>
              </a:r>
            </a:p>
          </p:txBody>
        </p:sp>
        <p:sp>
          <p:nvSpPr>
            <p:cNvPr id="5135" name="WordArt 15">
              <a:extLst>
                <a:ext uri="{FF2B5EF4-FFF2-40B4-BE49-F238E27FC236}">
                  <a16:creationId xmlns:a16="http://schemas.microsoft.com/office/drawing/2014/main" id="{99C86082-7CC0-02C3-FDDB-DE892A043D03}"/>
                </a:ext>
              </a:extLst>
            </p:cNvPr>
            <p:cNvSpPr>
              <a:spLocks noChangeArrowheads="1" noChangeShapeType="1" noTextEdit="1"/>
            </p:cNvSpPr>
            <p:nvPr/>
          </p:nvSpPr>
          <p:spPr bwMode="auto">
            <a:xfrm>
              <a:off x="48" y="4176"/>
              <a:ext cx="3936" cy="12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s-MX" sz="1800" kern="10">
                  <a:ln w="9525">
                    <a:solidFill>
                      <a:srgbClr val="AB7239"/>
                    </a:solidFill>
                    <a:round/>
                    <a:headEnd/>
                    <a:tailEnd/>
                  </a:ln>
                  <a:solidFill>
                    <a:srgbClr val="BA7C3E"/>
                  </a:solidFill>
                  <a:latin typeface="Lucida Sans Unicode" panose="020B0602030504020204" pitchFamily="34" charset="0"/>
                  <a:cs typeface="Lucida Sans Unicode" panose="020B0602030504020204" pitchFamily="34" charset="0"/>
                </a:rPr>
                <a:t>Organizan Educación Ambiental y Actividades Acuáticas</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1CA79B7F-9C92-BF87-F77D-585D2E02D3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524000"/>
            <a:ext cx="3429000" cy="25717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15C706D9-2FB3-0D11-E06C-A2B40AC5A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876800"/>
            <a:ext cx="2590800" cy="1943100"/>
          </a:xfrm>
          <a:prstGeom prst="rect">
            <a:avLst/>
          </a:prstGeom>
          <a:noFill/>
          <a:extLst>
            <a:ext uri="{909E8E84-426E-40DD-AFC4-6F175D3DCCD1}">
              <a14:hiddenFill xmlns:a14="http://schemas.microsoft.com/office/drawing/2010/main">
                <a:solidFill>
                  <a:srgbClr val="FFFFFF"/>
                </a:solidFill>
              </a14:hiddenFill>
            </a:ext>
          </a:extLst>
        </p:spPr>
      </p:pic>
      <p:sp>
        <p:nvSpPr>
          <p:cNvPr id="9224" name="Text Box 8">
            <a:extLst>
              <a:ext uri="{FF2B5EF4-FFF2-40B4-BE49-F238E27FC236}">
                <a16:creationId xmlns:a16="http://schemas.microsoft.com/office/drawing/2014/main" id="{2DCD233B-7710-78CF-4894-68BF46602BFF}"/>
              </a:ext>
            </a:extLst>
          </p:cNvPr>
          <p:cNvSpPr txBox="1">
            <a:spLocks noChangeArrowheads="1"/>
          </p:cNvSpPr>
          <p:nvPr/>
        </p:nvSpPr>
        <p:spPr bwMode="auto">
          <a:xfrm>
            <a:off x="152400" y="1016000"/>
            <a:ext cx="3048000" cy="32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1800"/>
              <a:t>EL departamento de Educación Ambiental con motivo del día mundial del medio ambiente, organizó la actividad con el apoyo del departamento de Actividades Recreativas quienes nos facilitaron las embarcaciones para transportarnos hasta la playa de Punta Venado.</a:t>
            </a:r>
          </a:p>
          <a:p>
            <a:pPr algn="just">
              <a:spcBef>
                <a:spcPct val="50000"/>
              </a:spcBef>
            </a:pPr>
            <a:r>
              <a:rPr lang="es-ES" altLang="es-MX" sz="1800"/>
              <a:t>.</a:t>
            </a:r>
          </a:p>
        </p:txBody>
      </p:sp>
      <p:sp>
        <p:nvSpPr>
          <p:cNvPr id="9225" name="WordArt 9">
            <a:extLst>
              <a:ext uri="{FF2B5EF4-FFF2-40B4-BE49-F238E27FC236}">
                <a16:creationId xmlns:a16="http://schemas.microsoft.com/office/drawing/2014/main" id="{E5B4C1A8-310C-9764-2731-F483C9089B63}"/>
              </a:ext>
            </a:extLst>
          </p:cNvPr>
          <p:cNvSpPr>
            <a:spLocks noChangeArrowheads="1" noChangeShapeType="1" noTextEdit="1"/>
          </p:cNvSpPr>
          <p:nvPr/>
        </p:nvSpPr>
        <p:spPr bwMode="auto">
          <a:xfrm>
            <a:off x="185738" y="152400"/>
            <a:ext cx="6215062" cy="6477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s-MX" sz="3600" kern="10">
                <a:ln w="9525">
                  <a:solidFill>
                    <a:srgbClr val="000000"/>
                  </a:solidFill>
                  <a:round/>
                  <a:headEnd/>
                  <a:tailEnd/>
                </a:ln>
                <a:solidFill>
                  <a:schemeClr val="accent2"/>
                </a:solidFill>
                <a:latin typeface="Arial Black" panose="020B0604020202020204" pitchFamily="34" charset="0"/>
                <a:cs typeface="Arial Black" panose="020B0604020202020204" pitchFamily="34" charset="0"/>
              </a:rPr>
              <a:t>LIMPIEZA DE PLAYAS XCARET</a:t>
            </a:r>
          </a:p>
          <a:p>
            <a:pPr algn="ctr"/>
            <a:r>
              <a:rPr lang="es-MX" sz="3600" kern="10">
                <a:ln w="9525">
                  <a:solidFill>
                    <a:srgbClr val="000000"/>
                  </a:solidFill>
                  <a:round/>
                  <a:headEnd/>
                  <a:tailEnd/>
                </a:ln>
                <a:solidFill>
                  <a:schemeClr val="accent2"/>
                </a:solidFill>
                <a:latin typeface="Arial Black" panose="020B0604020202020204" pitchFamily="34" charset="0"/>
                <a:cs typeface="Arial Black" panose="020B0604020202020204" pitchFamily="34" charset="0"/>
              </a:rPr>
              <a:t>5 DE JUNIO 2004</a:t>
            </a:r>
          </a:p>
        </p:txBody>
      </p:sp>
      <p:pic>
        <p:nvPicPr>
          <p:cNvPr id="9226" name="Picture 10">
            <a:extLst>
              <a:ext uri="{FF2B5EF4-FFF2-40B4-BE49-F238E27FC236}">
                <a16:creationId xmlns:a16="http://schemas.microsoft.com/office/drawing/2014/main" id="{89A190D2-3BF9-5761-E47E-7DCC159F75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6953250"/>
            <a:ext cx="2514600" cy="1885950"/>
          </a:xfrm>
          <a:prstGeom prst="rect">
            <a:avLst/>
          </a:prstGeom>
          <a:noFill/>
          <a:extLst>
            <a:ext uri="{909E8E84-426E-40DD-AFC4-6F175D3DCCD1}">
              <a14:hiddenFill xmlns:a14="http://schemas.microsoft.com/office/drawing/2010/main">
                <a:solidFill>
                  <a:srgbClr val="FFFFFF"/>
                </a:solidFill>
              </a14:hiddenFill>
            </a:ext>
          </a:extLst>
        </p:spPr>
      </p:pic>
      <p:sp>
        <p:nvSpPr>
          <p:cNvPr id="9227" name="Text Box 11">
            <a:extLst>
              <a:ext uri="{FF2B5EF4-FFF2-40B4-BE49-F238E27FC236}">
                <a16:creationId xmlns:a16="http://schemas.microsoft.com/office/drawing/2014/main" id="{247F3463-118E-A44C-14AA-88C489DD6F5C}"/>
              </a:ext>
            </a:extLst>
          </p:cNvPr>
          <p:cNvSpPr txBox="1">
            <a:spLocks noChangeArrowheads="1"/>
          </p:cNvSpPr>
          <p:nvPr/>
        </p:nvSpPr>
        <p:spPr bwMode="auto">
          <a:xfrm>
            <a:off x="3505200" y="5257800"/>
            <a:ext cx="3048000" cy="284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1800"/>
              <a:t>Partimos del muelle a las 7 de la mañana  en 2 embarcaciones con 35 colaboradores aproximadamente cada una. </a:t>
            </a:r>
          </a:p>
          <a:p>
            <a:pPr>
              <a:spcBef>
                <a:spcPct val="50000"/>
              </a:spcBef>
            </a:pPr>
            <a:r>
              <a:rPr lang="es-ES" altLang="es-MX" sz="1800"/>
              <a:t>Todos teníamos la misión de recolectar la mayor cantidad de plásticos y vidrios arrojados a la playa por la marea. </a:t>
            </a:r>
          </a:p>
          <a:p>
            <a:pPr>
              <a:spcBef>
                <a:spcPct val="50000"/>
              </a:spcBef>
            </a:pPr>
            <a:endParaRPr lang="es-ES" altLang="es-MX"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a:extLst>
              <a:ext uri="{FF2B5EF4-FFF2-40B4-BE49-F238E27FC236}">
                <a16:creationId xmlns:a16="http://schemas.microsoft.com/office/drawing/2014/main" id="{DF0E9EC9-E606-01EA-4643-3C9858B6D8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950" y="457200"/>
            <a:ext cx="3067050" cy="23002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a:extLst>
              <a:ext uri="{FF2B5EF4-FFF2-40B4-BE49-F238E27FC236}">
                <a16:creationId xmlns:a16="http://schemas.microsoft.com/office/drawing/2014/main" id="{D810D66A-8F91-2747-6DB4-682D22B12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457200"/>
            <a:ext cx="3124200" cy="227965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1BB70C48-6D18-00E8-7F11-A0338883FF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505450"/>
            <a:ext cx="2895600" cy="2171700"/>
          </a:xfrm>
          <a:prstGeom prst="rect">
            <a:avLst/>
          </a:prstGeom>
          <a:noFill/>
          <a:extLst>
            <a:ext uri="{909E8E84-426E-40DD-AFC4-6F175D3DCCD1}">
              <a14:hiddenFill xmlns:a14="http://schemas.microsoft.com/office/drawing/2010/main">
                <a:solidFill>
                  <a:srgbClr val="FFFFFF"/>
                </a:solidFill>
              </a14:hiddenFill>
            </a:ext>
          </a:extLst>
        </p:spPr>
      </p:pic>
      <p:sp>
        <p:nvSpPr>
          <p:cNvPr id="4105" name="Text Box 9">
            <a:extLst>
              <a:ext uri="{FF2B5EF4-FFF2-40B4-BE49-F238E27FC236}">
                <a16:creationId xmlns:a16="http://schemas.microsoft.com/office/drawing/2014/main" id="{7BA33531-8529-168B-9857-F245B8F113B0}"/>
              </a:ext>
            </a:extLst>
          </p:cNvPr>
          <p:cNvSpPr txBox="1">
            <a:spLocks noChangeArrowheads="1"/>
          </p:cNvSpPr>
          <p:nvPr/>
        </p:nvSpPr>
        <p:spPr bwMode="auto">
          <a:xfrm>
            <a:off x="685800" y="3352800"/>
            <a:ext cx="60960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2200"/>
              <a:t>En esta ocasión participaron compañeros de los departamentos de Foto Xcaret, A y B, Calidad y Capacitación, Guardavidas, Paramédicos, Tiendas, Actividades Acuáticas y Educación Ambiental.</a:t>
            </a:r>
          </a:p>
        </p:txBody>
      </p:sp>
      <p:pic>
        <p:nvPicPr>
          <p:cNvPr id="4108" name="Picture 12">
            <a:extLst>
              <a:ext uri="{FF2B5EF4-FFF2-40B4-BE49-F238E27FC236}">
                <a16:creationId xmlns:a16="http://schemas.microsoft.com/office/drawing/2014/main" id="{5085B4CE-DC44-F5C6-7DEB-021B481685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5486400"/>
            <a:ext cx="2838450" cy="21288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a:extLst>
              <a:ext uri="{FF2B5EF4-FFF2-40B4-BE49-F238E27FC236}">
                <a16:creationId xmlns:a16="http://schemas.microsoft.com/office/drawing/2014/main" id="{E492E437-9174-D30D-EAEB-CB09CCDBC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38175"/>
            <a:ext cx="1865313" cy="248602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DBB24E27-F819-4EBE-27F1-5296FF7A9C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533400"/>
            <a:ext cx="3429000" cy="257175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a:extLst>
              <a:ext uri="{FF2B5EF4-FFF2-40B4-BE49-F238E27FC236}">
                <a16:creationId xmlns:a16="http://schemas.microsoft.com/office/drawing/2014/main" id="{4368EB98-50FC-1152-DA2A-9D6DE331C8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572000"/>
            <a:ext cx="2590800" cy="1943100"/>
          </a:xfrm>
          <a:prstGeom prst="rect">
            <a:avLst/>
          </a:prstGeom>
          <a:noFill/>
          <a:extLst>
            <a:ext uri="{909E8E84-426E-40DD-AFC4-6F175D3DCCD1}">
              <a14:hiddenFill xmlns:a14="http://schemas.microsoft.com/office/drawing/2010/main">
                <a:solidFill>
                  <a:srgbClr val="FFFFFF"/>
                </a:solidFill>
              </a14:hiddenFill>
            </a:ext>
          </a:extLst>
        </p:spPr>
      </p:pic>
      <p:sp>
        <p:nvSpPr>
          <p:cNvPr id="10246" name="Text Box 6">
            <a:extLst>
              <a:ext uri="{FF2B5EF4-FFF2-40B4-BE49-F238E27FC236}">
                <a16:creationId xmlns:a16="http://schemas.microsoft.com/office/drawing/2014/main" id="{3F242C56-CD34-E36D-A6D4-F36E2512CAFF}"/>
              </a:ext>
            </a:extLst>
          </p:cNvPr>
          <p:cNvSpPr txBox="1">
            <a:spLocks noChangeArrowheads="1"/>
          </p:cNvSpPr>
          <p:nvPr/>
        </p:nvSpPr>
        <p:spPr bwMode="auto">
          <a:xfrm>
            <a:off x="457200" y="3200400"/>
            <a:ext cx="5943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2000"/>
              <a:t>La limpieza de playas es una actividad que realizamos en el Parque cada tres meses y participan únicamente los colaboradores de Xcaret. </a:t>
            </a:r>
          </a:p>
        </p:txBody>
      </p:sp>
      <p:pic>
        <p:nvPicPr>
          <p:cNvPr id="10247" name="Picture 7">
            <a:extLst>
              <a:ext uri="{FF2B5EF4-FFF2-40B4-BE49-F238E27FC236}">
                <a16:creationId xmlns:a16="http://schemas.microsoft.com/office/drawing/2014/main" id="{5981AC9A-D051-C062-1DD7-0F96850406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 y="6705600"/>
            <a:ext cx="3009900" cy="2257425"/>
          </a:xfrm>
          <a:prstGeom prst="rect">
            <a:avLst/>
          </a:prstGeom>
          <a:noFill/>
          <a:extLst>
            <a:ext uri="{909E8E84-426E-40DD-AFC4-6F175D3DCCD1}">
              <a14:hiddenFill xmlns:a14="http://schemas.microsoft.com/office/drawing/2010/main">
                <a:solidFill>
                  <a:srgbClr val="FFFFFF"/>
                </a:solidFill>
              </a14:hiddenFill>
            </a:ext>
          </a:extLst>
        </p:spPr>
      </p:pic>
      <p:sp>
        <p:nvSpPr>
          <p:cNvPr id="10248" name="Text Box 8">
            <a:extLst>
              <a:ext uri="{FF2B5EF4-FFF2-40B4-BE49-F238E27FC236}">
                <a16:creationId xmlns:a16="http://schemas.microsoft.com/office/drawing/2014/main" id="{1D81AFFB-1B38-4E2D-D4D8-1580C2624F2A}"/>
              </a:ext>
            </a:extLst>
          </p:cNvPr>
          <p:cNvSpPr txBox="1">
            <a:spLocks noChangeArrowheads="1"/>
          </p:cNvSpPr>
          <p:nvPr/>
        </p:nvSpPr>
        <p:spPr bwMode="auto">
          <a:xfrm>
            <a:off x="3429000" y="4724400"/>
            <a:ext cx="32004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1800"/>
              <a:t>La limpieza de playas es una actividad que no sólo involucra el deber de ayudar a nuestro ambiente, sino que también deja un espacio para la recreación de nuestros colaboradores.</a:t>
            </a:r>
          </a:p>
        </p:txBody>
      </p:sp>
      <p:sp>
        <p:nvSpPr>
          <p:cNvPr id="10249" name="Text Box 9">
            <a:extLst>
              <a:ext uri="{FF2B5EF4-FFF2-40B4-BE49-F238E27FC236}">
                <a16:creationId xmlns:a16="http://schemas.microsoft.com/office/drawing/2014/main" id="{AC26A0AB-591D-8949-D2ED-A15BD1AC6E2F}"/>
              </a:ext>
            </a:extLst>
          </p:cNvPr>
          <p:cNvSpPr txBox="1">
            <a:spLocks noChangeArrowheads="1"/>
          </p:cNvSpPr>
          <p:nvPr/>
        </p:nvSpPr>
        <p:spPr bwMode="auto">
          <a:xfrm>
            <a:off x="3429000" y="6781800"/>
            <a:ext cx="320040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sz="1800"/>
              <a:t>El departamento de Educación Ambiental es el principal anfitrión de esta actividad y es quien promueve la asistencia de todo el personal, tanto antiguos trabajadores, como los de nuevo ingreso.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14AACC3C-99B5-AA97-0A06-2FBD4B118D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533400"/>
            <a:ext cx="3962400" cy="2971800"/>
          </a:xfrm>
          <a:prstGeom prst="rect">
            <a:avLst/>
          </a:prstGeom>
          <a:noFill/>
          <a:extLst>
            <a:ext uri="{909E8E84-426E-40DD-AFC4-6F175D3DCCD1}">
              <a14:hiddenFill xmlns:a14="http://schemas.microsoft.com/office/drawing/2010/main">
                <a:solidFill>
                  <a:srgbClr val="FFFFFF"/>
                </a:solidFill>
              </a14:hiddenFill>
            </a:ext>
          </a:extLst>
        </p:spPr>
      </p:pic>
      <p:sp>
        <p:nvSpPr>
          <p:cNvPr id="11267" name="Text Box 3">
            <a:extLst>
              <a:ext uri="{FF2B5EF4-FFF2-40B4-BE49-F238E27FC236}">
                <a16:creationId xmlns:a16="http://schemas.microsoft.com/office/drawing/2014/main" id="{F0DD845D-82D0-3231-34EC-4FB77DCE0779}"/>
              </a:ext>
            </a:extLst>
          </p:cNvPr>
          <p:cNvSpPr txBox="1">
            <a:spLocks noChangeArrowheads="1"/>
          </p:cNvSpPr>
          <p:nvPr/>
        </p:nvSpPr>
        <p:spPr bwMode="auto">
          <a:xfrm>
            <a:off x="990600" y="3962400"/>
            <a:ext cx="51054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s-ES" altLang="es-MX"/>
              <a:t>En esta ocasión logramos recolectar un total de 15 bolsas con residuos plásticos y 1 bolsa con vidrios.</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iseño predeterminad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o" ma:contentTypeID="0x010100D9CEA8A60BCDEA45BE5946EC9FD4A0AC" ma:contentTypeVersion="22" ma:contentTypeDescription="Crear nuevo documento." ma:contentTypeScope="" ma:versionID="f3bd42ec7bcca0f2ac1fb5d101905012">
  <xsd:schema xmlns:xsd="http://www.w3.org/2001/XMLSchema" xmlns:xs="http://www.w3.org/2001/XMLSchema" xmlns:p="http://schemas.microsoft.com/office/2006/metadata/properties" xmlns:ns2="ab9c60a0-784c-47d0-9d44-d991cd7c91d6" xmlns:ns3="7f88b932-dad1-4d92-bb7c-07a6e89c5140" targetNamespace="http://schemas.microsoft.com/office/2006/metadata/properties" ma:root="true" ma:fieldsID="1f58ba2c8e93ec49753036d03a52f85f" ns2:_="" ns3:_="">
    <xsd:import namespace="ab9c60a0-784c-47d0-9d44-d991cd7c91d6"/>
    <xsd:import namespace="7f88b932-dad1-4d92-bb7c-07a6e89c5140"/>
    <xsd:element name="properties">
      <xsd:complexType>
        <xsd:sequence>
          <xsd:element name="documentManagement">
            <xsd:complexType>
              <xsd:all>
                <xsd:element ref="ns2:Creador"/>
                <xsd:element ref="ns2:Resumen"/>
                <xsd:element ref="ns2:IdiomadelDocumento"/>
                <xsd:element ref="ns2:FechadeCreaci_x00f3_n" minOccurs="0"/>
                <xsd:element ref="ns3:TaxKeywordTaxHTField" minOccurs="0"/>
                <xsd:element ref="ns3:TaxCatchAll" minOccurs="0"/>
                <xsd:element ref="ns2:MediaServiceMetadata" minOccurs="0"/>
                <xsd:element ref="ns2:MediaServiceFastMetadata" minOccurs="0"/>
                <xsd:element ref="ns2:MediaServiceDateTaken" minOccurs="0"/>
                <xsd:element ref="ns2:Formato"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3:_dlc_DocId" minOccurs="0"/>
                <xsd:element ref="ns3:_dlc_DocIdUrl" minOccurs="0"/>
                <xsd:element ref="ns3:_dlc_DocIdPersistId" minOccurs="0"/>
                <xsd:element ref="ns2:MediaLengthInSecond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9c60a0-784c-47d0-9d44-d991cd7c91d6" elementFormDefault="qualified">
    <xsd:import namespace="http://schemas.microsoft.com/office/2006/documentManagement/types"/>
    <xsd:import namespace="http://schemas.microsoft.com/office/infopath/2007/PartnerControls"/>
    <xsd:element name="Creador" ma:index="8" ma:displayName="Autor(es)" ma:format="Dropdown" ma:internalName="Creador">
      <xsd:simpleType>
        <xsd:restriction base="dms:Text">
          <xsd:maxLength value="255"/>
        </xsd:restriction>
      </xsd:simpleType>
    </xsd:element>
    <xsd:element name="Resumen" ma:index="9" ma:displayName="Resumen" ma:format="Dropdown" ma:internalName="Resumen">
      <xsd:simpleType>
        <xsd:restriction base="dms:Note"/>
      </xsd:simpleType>
    </xsd:element>
    <xsd:element name="IdiomadelDocumento" ma:index="10" ma:displayName="Idioma del Documento" ma:format="Dropdown" ma:internalName="IdiomadelDocumento">
      <xsd:simpleType>
        <xsd:union memberTypes="dms:Text">
          <xsd:simpleType>
            <xsd:restriction base="dms:Choice">
              <xsd:enumeration value="Español"/>
              <xsd:enumeration value="Inglés"/>
              <xsd:enumeration value="Francés"/>
            </xsd:restriction>
          </xsd:simpleType>
        </xsd:union>
      </xsd:simpleType>
    </xsd:element>
    <xsd:element name="FechadeCreaci_x00f3_n" ma:index="11" nillable="true" ma:displayName="Fecha" ma:format="DateOnly" ma:internalName="FechadeCreaci_x00f3_n">
      <xsd:simpleType>
        <xsd:restriction base="dms:DateTime"/>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Formato" ma:index="18" nillable="true" ma:displayName="Formato" ma:format="Dropdown" ma:internalName="Formato">
      <xsd:simpleType>
        <xsd:union memberTypes="dms:Text">
          <xsd:simpleType>
            <xsd:restriction base="dms:Choice">
              <xsd:enumeration value="Documento"/>
              <xsd:enumeration value="Imagen"/>
              <xsd:enumeration value="Video"/>
              <xsd:enumeration value="Infografía"/>
              <xsd:enumeration value="Comunicado"/>
              <xsd:enumeration value="Manual"/>
            </xsd:restriction>
          </xsd:simpleType>
        </xsd:union>
      </xsd:simpleType>
    </xsd:element>
    <xsd:element name="MediaServiceAutoTags" ma:index="19" nillable="true" ma:displayName="Tags" ma:internalName="MediaServiceAutoTag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4" nillable="true" ma:displayName="Extracted Text" ma:internalName="MediaServiceOCR" ma:readOnly="true">
      <xsd:simpleType>
        <xsd:restriction base="dms:Note">
          <xsd:maxLength value="255"/>
        </xsd:restriction>
      </xsd:simpleType>
    </xsd:element>
    <xsd:element name="MediaLengthInSeconds" ma:index="28" nillable="true" ma:displayName="Length (seconds)" ma:internalName="MediaLengthInSeconds" ma:readOnly="true">
      <xsd:simpleType>
        <xsd:restriction base="dms:Unknown"/>
      </xsd:simpleType>
    </xsd:element>
    <xsd:element name="MediaServiceAutoKeyPoints" ma:index="29" nillable="true" ma:displayName="MediaServiceAutoKeyPoints" ma:hidden="true" ma:internalName="MediaServiceAutoKeyPoints" ma:readOnly="true">
      <xsd:simpleType>
        <xsd:restriction base="dms:Note"/>
      </xsd:simpleType>
    </xsd:element>
    <xsd:element name="MediaServiceKeyPoints" ma:index="3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f88b932-dad1-4d92-bb7c-07a6e89c5140" elementFormDefault="qualified">
    <xsd:import namespace="http://schemas.microsoft.com/office/2006/documentManagement/types"/>
    <xsd:import namespace="http://schemas.microsoft.com/office/infopath/2007/PartnerControls"/>
    <xsd:element name="TaxKeywordTaxHTField" ma:index="13" nillable="true" ma:taxonomy="true" ma:internalName="TaxKeywordTaxHTField" ma:taxonomyFieldName="TaxKeyword" ma:displayName="Palabras clave de empresa" ma:fieldId="{23f27201-bee3-471e-b2e7-b64fd8b7ca38}" ma:taxonomyMulti="true" ma:sspId="749d5210-c2bb-4c21-8d3d-135ed4dfe9c7"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4310c0b1-684d-413b-895e-9aa4eb9b1075}" ma:internalName="TaxCatchAll" ma:showField="CatchAllData" ma:web="7f88b932-dad1-4d92-bb7c-07a6e89c5140">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Detalles de uso compartido" ma:internalName="SharedWithDetails" ma:readOnly="true">
      <xsd:simpleType>
        <xsd:restriction base="dms:Note">
          <xsd:maxLength value="255"/>
        </xsd:restriction>
      </xsd:simpleType>
    </xsd:element>
    <xsd:element name="_dlc_DocId" ma:index="25" nillable="true" ma:displayName="Valor de Id. de documento" ma:description="El valor del identificador de documento asignado a este elemento." ma:internalName="_dlc_DocId" ma:readOnly="true">
      <xsd:simpleType>
        <xsd:restriction base="dms:Text"/>
      </xsd:simpleType>
    </xsd:element>
    <xsd:element name="_dlc_DocIdUrl" ma:index="26"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7"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A55829-F565-4534-80E9-282ECA7DE5D1}">
  <ds:schemaRefs>
    <ds:schemaRef ds:uri="http://schemas.microsoft.com/office/2006/metadata/longProperties"/>
  </ds:schemaRefs>
</ds:datastoreItem>
</file>

<file path=customXml/itemProps2.xml><?xml version="1.0" encoding="utf-8"?>
<ds:datastoreItem xmlns:ds="http://schemas.openxmlformats.org/officeDocument/2006/customXml" ds:itemID="{FDE1FE66-A0D2-45A7-8C02-5591B24D9539}">
  <ds:schemaRefs>
    <ds:schemaRef ds:uri="http://schemas.microsoft.com/sharepoint/v3/contenttype/forms"/>
  </ds:schemaRefs>
</ds:datastoreItem>
</file>

<file path=customXml/itemProps3.xml><?xml version="1.0" encoding="utf-8"?>
<ds:datastoreItem xmlns:ds="http://schemas.openxmlformats.org/officeDocument/2006/customXml" ds:itemID="{4FB108BC-C7CA-4B4E-BC42-FA06F3A47FAC}">
  <ds:schemaRefs>
    <ds:schemaRef ds:uri="http://schemas.microsoft.com/sharepoint/events"/>
  </ds:schemaRefs>
</ds:datastoreItem>
</file>

<file path=customXml/itemProps4.xml><?xml version="1.0" encoding="utf-8"?>
<ds:datastoreItem xmlns:ds="http://schemas.openxmlformats.org/officeDocument/2006/customXml" ds:itemID="{379A6AF9-7500-4438-86E6-7178E94365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9c60a0-784c-47d0-9d44-d991cd7c91d6"/>
    <ds:schemaRef ds:uri="7f88b932-dad1-4d92-bb7c-07a6e89c51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72</TotalTime>
  <Words>260</Words>
  <Application>Microsoft Macintosh PowerPoint</Application>
  <PresentationFormat>Presentación en pantalla (4:3)</PresentationFormat>
  <Paragraphs>20</Paragraphs>
  <Slides>5</Slides>
  <Notes>0</Notes>
  <HiddenSlides>0</HiddenSlides>
  <MMClips>0</MMClips>
  <ScaleCrop>false</ScaleCrop>
  <HeadingPairs>
    <vt:vector size="8" baseType="variant">
      <vt:variant>
        <vt:lpstr>Fuentes usadas</vt:lpstr>
      </vt:variant>
      <vt:variant>
        <vt:i4>1</vt:i4>
      </vt:variant>
      <vt:variant>
        <vt:lpstr>Tema</vt:lpstr>
      </vt:variant>
      <vt:variant>
        <vt:i4>1</vt:i4>
      </vt:variant>
      <vt:variant>
        <vt:lpstr>Servidores OLE incrustados</vt:lpstr>
      </vt:variant>
      <vt:variant>
        <vt:i4>1</vt:i4>
      </vt:variant>
      <vt:variant>
        <vt:lpstr>Títulos de diapositiva</vt:lpstr>
      </vt:variant>
      <vt:variant>
        <vt:i4>5</vt:i4>
      </vt:variant>
    </vt:vector>
  </HeadingPairs>
  <TitlesOfParts>
    <vt:vector size="8" baseType="lpstr">
      <vt:lpstr>Times New Roman</vt:lpstr>
      <vt:lpstr>Diseño predeterminado</vt:lpstr>
      <vt:lpstr>Imagen de mapa de bits</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DANIEL GIBRAN MENDOZA VAZQUEZ</cp:lastModifiedBy>
  <cp:revision>3</cp:revision>
  <dcterms:created xsi:type="dcterms:W3CDTF">1601-01-01T00:00:00Z</dcterms:created>
  <dcterms:modified xsi:type="dcterms:W3CDTF">2023-08-07T22:05:17Z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XTORIA-540047589-7273</vt:lpwstr>
  </property>
  <property fmtid="{D5CDD505-2E9C-101B-9397-08002B2CF9AE}" pid="3" name="_dlc_DocIdItemGuid">
    <vt:lpwstr>289554c0-c631-4f76-9a7f-eea55a0da6cb</vt:lpwstr>
  </property>
  <property fmtid="{D5CDD505-2E9C-101B-9397-08002B2CF9AE}" pid="4" name="_dlc_DocIdUrl">
    <vt:lpwstr>https://experienciasxcaret.sharepoint.com/sites/xtoria/_layouts/15/DocIdRedir.aspx?ID=XTORIA-540047589-7273, XTORIA-540047589-7273</vt:lpwstr>
  </property>
</Properties>
</file>